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53" r:id="rId4"/>
  </p:sldMasterIdLst>
  <p:notesMasterIdLst>
    <p:notesMasterId r:id="rId14"/>
  </p:notesMasterIdLst>
  <p:handoutMasterIdLst>
    <p:handoutMasterId r:id="rId15"/>
  </p:handoutMasterIdLst>
  <p:sldIdLst>
    <p:sldId id="260" r:id="rId5"/>
    <p:sldId id="261" r:id="rId6"/>
    <p:sldId id="262" r:id="rId7"/>
    <p:sldId id="263" r:id="rId8"/>
    <p:sldId id="265" r:id="rId9"/>
    <p:sldId id="264" r:id="rId10"/>
    <p:sldId id="267" r:id="rId11"/>
    <p:sldId id="268" r:id="rId12"/>
    <p:sldId id="269" r:id="rId13"/>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6B9D"/>
    <a:srgbClr val="FFCCCC"/>
    <a:srgbClr val="2163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148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93b47063b629d604127f7f664cc852ca7334e7641909dbc33cee5f8eb81bd595::" providerId="AD" clId="Web-{495E1898-0D5B-AF21-199A-D34FEAA2D4D3}"/>
    <pc:docChg chg="modSld">
      <pc:chgData name="Guest User" userId="S::urn:spo:anon#93b47063b629d604127f7f664cc852ca7334e7641909dbc33cee5f8eb81bd595::" providerId="AD" clId="Web-{495E1898-0D5B-AF21-199A-D34FEAA2D4D3}" dt="2020-12-17T19:00:16.307" v="1403" actId="20577"/>
      <pc:docMkLst>
        <pc:docMk/>
      </pc:docMkLst>
      <pc:sldChg chg="modSp">
        <pc:chgData name="Guest User" userId="S::urn:spo:anon#93b47063b629d604127f7f664cc852ca7334e7641909dbc33cee5f8eb81bd595::" providerId="AD" clId="Web-{495E1898-0D5B-AF21-199A-D34FEAA2D4D3}" dt="2020-12-17T18:30:07.946" v="0" actId="1076"/>
        <pc:sldMkLst>
          <pc:docMk/>
          <pc:sldMk cId="2147478507" sldId="260"/>
        </pc:sldMkLst>
        <pc:picChg chg="mod">
          <ac:chgData name="Guest User" userId="S::urn:spo:anon#93b47063b629d604127f7f664cc852ca7334e7641909dbc33cee5f8eb81bd595::" providerId="AD" clId="Web-{495E1898-0D5B-AF21-199A-D34FEAA2D4D3}" dt="2020-12-17T18:30:07.946" v="0" actId="1076"/>
          <ac:picMkLst>
            <pc:docMk/>
            <pc:sldMk cId="2147478507" sldId="260"/>
            <ac:picMk id="8" creationId="{00000000-0000-0000-0000-000000000000}"/>
          </ac:picMkLst>
        </pc:picChg>
      </pc:sldChg>
      <pc:sldChg chg="modSp">
        <pc:chgData name="Guest User" userId="S::urn:spo:anon#93b47063b629d604127f7f664cc852ca7334e7641909dbc33cee5f8eb81bd595::" providerId="AD" clId="Web-{495E1898-0D5B-AF21-199A-D34FEAA2D4D3}" dt="2020-12-17T18:32:09.587" v="109" actId="20577"/>
        <pc:sldMkLst>
          <pc:docMk/>
          <pc:sldMk cId="1634538621" sldId="261"/>
        </pc:sldMkLst>
        <pc:spChg chg="mod">
          <ac:chgData name="Guest User" userId="S::urn:spo:anon#93b47063b629d604127f7f664cc852ca7334e7641909dbc33cee5f8eb81bd595::" providerId="AD" clId="Web-{495E1898-0D5B-AF21-199A-D34FEAA2D4D3}" dt="2020-12-17T18:32:09.587" v="109" actId="20577"/>
          <ac:spMkLst>
            <pc:docMk/>
            <pc:sldMk cId="1634538621" sldId="261"/>
            <ac:spMk id="3" creationId="{00000000-0000-0000-0000-000000000000}"/>
          </ac:spMkLst>
        </pc:spChg>
      </pc:sldChg>
      <pc:sldChg chg="modSp">
        <pc:chgData name="Guest User" userId="S::urn:spo:anon#93b47063b629d604127f7f664cc852ca7334e7641909dbc33cee5f8eb81bd595::" providerId="AD" clId="Web-{495E1898-0D5B-AF21-199A-D34FEAA2D4D3}" dt="2020-12-17T18:33:03.947" v="192" actId="20577"/>
        <pc:sldMkLst>
          <pc:docMk/>
          <pc:sldMk cId="3216798834" sldId="262"/>
        </pc:sldMkLst>
        <pc:spChg chg="mod">
          <ac:chgData name="Guest User" userId="S::urn:spo:anon#93b47063b629d604127f7f664cc852ca7334e7641909dbc33cee5f8eb81bd595::" providerId="AD" clId="Web-{495E1898-0D5B-AF21-199A-D34FEAA2D4D3}" dt="2020-12-17T18:33:03.947" v="192" actId="20577"/>
          <ac:spMkLst>
            <pc:docMk/>
            <pc:sldMk cId="3216798834" sldId="262"/>
            <ac:spMk id="4" creationId="{00000000-0000-0000-0000-000000000000}"/>
          </ac:spMkLst>
        </pc:spChg>
      </pc:sldChg>
      <pc:sldChg chg="modSp">
        <pc:chgData name="Guest User" userId="S::urn:spo:anon#93b47063b629d604127f7f664cc852ca7334e7641909dbc33cee5f8eb81bd595::" providerId="AD" clId="Web-{495E1898-0D5B-AF21-199A-D34FEAA2D4D3}" dt="2020-12-17T18:52:08.978" v="1394" actId="20577"/>
        <pc:sldMkLst>
          <pc:docMk/>
          <pc:sldMk cId="4063888775" sldId="264"/>
        </pc:sldMkLst>
        <pc:spChg chg="mod">
          <ac:chgData name="Guest User" userId="S::urn:spo:anon#93b47063b629d604127f7f664cc852ca7334e7641909dbc33cee5f8eb81bd595::" providerId="AD" clId="Web-{495E1898-0D5B-AF21-199A-D34FEAA2D4D3}" dt="2020-12-17T18:52:08.978" v="1394" actId="20577"/>
          <ac:spMkLst>
            <pc:docMk/>
            <pc:sldMk cId="4063888775" sldId="264"/>
            <ac:spMk id="3" creationId="{00000000-0000-0000-0000-000000000000}"/>
          </ac:spMkLst>
        </pc:spChg>
      </pc:sldChg>
      <pc:sldChg chg="modSp">
        <pc:chgData name="Guest User" userId="S::urn:spo:anon#93b47063b629d604127f7f664cc852ca7334e7641909dbc33cee5f8eb81bd595::" providerId="AD" clId="Web-{495E1898-0D5B-AF21-199A-D34FEAA2D4D3}" dt="2020-12-17T19:00:16.307" v="1403" actId="20577"/>
        <pc:sldMkLst>
          <pc:docMk/>
          <pc:sldMk cId="2719220775" sldId="265"/>
        </pc:sldMkLst>
        <pc:spChg chg="mod">
          <ac:chgData name="Guest User" userId="S::urn:spo:anon#93b47063b629d604127f7f664cc852ca7334e7641909dbc33cee5f8eb81bd595::" providerId="AD" clId="Web-{495E1898-0D5B-AF21-199A-D34FEAA2D4D3}" dt="2020-12-17T18:38:53.181" v="470" actId="20577"/>
          <ac:spMkLst>
            <pc:docMk/>
            <pc:sldMk cId="2719220775" sldId="265"/>
            <ac:spMk id="11" creationId="{00000000-0000-0000-0000-000000000000}"/>
          </ac:spMkLst>
        </pc:spChg>
        <pc:spChg chg="mod">
          <ac:chgData name="Guest User" userId="S::urn:spo:anon#93b47063b629d604127f7f664cc852ca7334e7641909dbc33cee5f8eb81bd595::" providerId="AD" clId="Web-{495E1898-0D5B-AF21-199A-D34FEAA2D4D3}" dt="2020-12-17T18:37:48.478" v="463" actId="20577"/>
          <ac:spMkLst>
            <pc:docMk/>
            <pc:sldMk cId="2719220775" sldId="265"/>
            <ac:spMk id="12" creationId="{00000000-0000-0000-0000-000000000000}"/>
          </ac:spMkLst>
        </pc:spChg>
        <pc:graphicFrameChg chg="mod modGraphic">
          <ac:chgData name="Guest User" userId="S::urn:spo:anon#93b47063b629d604127f7f664cc852ca7334e7641909dbc33cee5f8eb81bd595::" providerId="AD" clId="Web-{495E1898-0D5B-AF21-199A-D34FEAA2D4D3}" dt="2020-12-17T19:00:16.307" v="1403" actId="20577"/>
          <ac:graphicFrameMkLst>
            <pc:docMk/>
            <pc:sldMk cId="2719220775" sldId="265"/>
            <ac:graphicFrameMk id="10" creationId="{00000000-0000-0000-0000-000000000000}"/>
          </ac:graphicFrameMkLst>
        </pc:graphicFrameChg>
      </pc:sldChg>
    </pc:docChg>
  </pc:docChgLst>
  <pc:docChgLst>
    <pc:chgData name="Wright, Cory" userId="0764e7af-a87f-4966-b866-6a2175c4b3ef" providerId="ADAL" clId="{D84422E0-674A-4E60-8805-60D6FEBEF7C2}"/>
    <pc:docChg chg="undo custSel mod addSld delSld modSld sldOrd">
      <pc:chgData name="Wright, Cory" userId="0764e7af-a87f-4966-b866-6a2175c4b3ef" providerId="ADAL" clId="{D84422E0-674A-4E60-8805-60D6FEBEF7C2}" dt="2020-12-21T19:23:37.424" v="1134" actId="1076"/>
      <pc:docMkLst>
        <pc:docMk/>
      </pc:docMkLst>
      <pc:sldChg chg="modSp mod">
        <pc:chgData name="Wright, Cory" userId="0764e7af-a87f-4966-b866-6a2175c4b3ef" providerId="ADAL" clId="{D84422E0-674A-4E60-8805-60D6FEBEF7C2}" dt="2020-12-21T19:23:37.424" v="1134" actId="1076"/>
        <pc:sldMkLst>
          <pc:docMk/>
          <pc:sldMk cId="2147478507" sldId="260"/>
        </pc:sldMkLst>
        <pc:picChg chg="mod">
          <ac:chgData name="Wright, Cory" userId="0764e7af-a87f-4966-b866-6a2175c4b3ef" providerId="ADAL" clId="{D84422E0-674A-4E60-8805-60D6FEBEF7C2}" dt="2020-12-21T19:23:37.424" v="1134" actId="1076"/>
          <ac:picMkLst>
            <pc:docMk/>
            <pc:sldMk cId="2147478507" sldId="260"/>
            <ac:picMk id="8" creationId="{00000000-0000-0000-0000-000000000000}"/>
          </ac:picMkLst>
        </pc:picChg>
      </pc:sldChg>
      <pc:sldChg chg="modSp mod">
        <pc:chgData name="Wright, Cory" userId="0764e7af-a87f-4966-b866-6a2175c4b3ef" providerId="ADAL" clId="{D84422E0-674A-4E60-8805-60D6FEBEF7C2}" dt="2020-12-21T17:14:10.351" v="281" actId="20577"/>
        <pc:sldMkLst>
          <pc:docMk/>
          <pc:sldMk cId="4063888775" sldId="264"/>
        </pc:sldMkLst>
        <pc:spChg chg="mod">
          <ac:chgData name="Wright, Cory" userId="0764e7af-a87f-4966-b866-6a2175c4b3ef" providerId="ADAL" clId="{D84422E0-674A-4E60-8805-60D6FEBEF7C2}" dt="2020-12-21T17:14:10.351" v="281" actId="20577"/>
          <ac:spMkLst>
            <pc:docMk/>
            <pc:sldMk cId="4063888775" sldId="264"/>
            <ac:spMk id="3" creationId="{00000000-0000-0000-0000-000000000000}"/>
          </ac:spMkLst>
        </pc:spChg>
      </pc:sldChg>
      <pc:sldChg chg="addSp modSp mod">
        <pc:chgData name="Wright, Cory" userId="0764e7af-a87f-4966-b866-6a2175c4b3ef" providerId="ADAL" clId="{D84422E0-674A-4E60-8805-60D6FEBEF7C2}" dt="2020-12-21T17:11:22.280" v="262" actId="1076"/>
        <pc:sldMkLst>
          <pc:docMk/>
          <pc:sldMk cId="2719220775" sldId="265"/>
        </pc:sldMkLst>
        <pc:spChg chg="mod">
          <ac:chgData name="Wright, Cory" userId="0764e7af-a87f-4966-b866-6a2175c4b3ef" providerId="ADAL" clId="{D84422E0-674A-4E60-8805-60D6FEBEF7C2}" dt="2020-12-21T17:11:22.280" v="262" actId="1076"/>
          <ac:spMkLst>
            <pc:docMk/>
            <pc:sldMk cId="2719220775" sldId="265"/>
            <ac:spMk id="3" creationId="{00000000-0000-0000-0000-000000000000}"/>
          </ac:spMkLst>
        </pc:spChg>
        <pc:spChg chg="mod">
          <ac:chgData name="Wright, Cory" userId="0764e7af-a87f-4966-b866-6a2175c4b3ef" providerId="ADAL" clId="{D84422E0-674A-4E60-8805-60D6FEBEF7C2}" dt="2020-12-21T17:08:44.239" v="228" actId="1076"/>
          <ac:spMkLst>
            <pc:docMk/>
            <pc:sldMk cId="2719220775" sldId="265"/>
            <ac:spMk id="11" creationId="{00000000-0000-0000-0000-000000000000}"/>
          </ac:spMkLst>
        </pc:spChg>
        <pc:spChg chg="mod">
          <ac:chgData name="Wright, Cory" userId="0764e7af-a87f-4966-b866-6a2175c4b3ef" providerId="ADAL" clId="{D84422E0-674A-4E60-8805-60D6FEBEF7C2}" dt="2020-12-21T17:06:44.374" v="205" actId="1076"/>
          <ac:spMkLst>
            <pc:docMk/>
            <pc:sldMk cId="2719220775" sldId="265"/>
            <ac:spMk id="12" creationId="{00000000-0000-0000-0000-000000000000}"/>
          </ac:spMkLst>
        </pc:spChg>
        <pc:spChg chg="add mod">
          <ac:chgData name="Wright, Cory" userId="0764e7af-a87f-4966-b866-6a2175c4b3ef" providerId="ADAL" clId="{D84422E0-674A-4E60-8805-60D6FEBEF7C2}" dt="2020-12-21T17:10:20.378" v="260" actId="20577"/>
          <ac:spMkLst>
            <pc:docMk/>
            <pc:sldMk cId="2719220775" sldId="265"/>
            <ac:spMk id="14" creationId="{50398843-5921-4955-9A7D-FED79EA10538}"/>
          </ac:spMkLst>
        </pc:spChg>
        <pc:graphicFrameChg chg="mod">
          <ac:chgData name="Wright, Cory" userId="0764e7af-a87f-4966-b866-6a2175c4b3ef" providerId="ADAL" clId="{D84422E0-674A-4E60-8805-60D6FEBEF7C2}" dt="2020-12-17T18:58:26.080" v="32" actId="20577"/>
          <ac:graphicFrameMkLst>
            <pc:docMk/>
            <pc:sldMk cId="2719220775" sldId="265"/>
            <ac:graphicFrameMk id="7" creationId="{00000000-0000-0000-0000-000000000000}"/>
          </ac:graphicFrameMkLst>
        </pc:graphicFrameChg>
        <pc:graphicFrameChg chg="mod">
          <ac:chgData name="Wright, Cory" userId="0764e7af-a87f-4966-b866-6a2175c4b3ef" providerId="ADAL" clId="{D84422E0-674A-4E60-8805-60D6FEBEF7C2}" dt="2020-12-21T17:09:47.267" v="240" actId="1076"/>
          <ac:graphicFrameMkLst>
            <pc:docMk/>
            <pc:sldMk cId="2719220775" sldId="265"/>
            <ac:graphicFrameMk id="10" creationId="{00000000-0000-0000-0000-000000000000}"/>
          </ac:graphicFrameMkLst>
        </pc:graphicFrameChg>
      </pc:sldChg>
      <pc:sldChg chg="del ord">
        <pc:chgData name="Wright, Cory" userId="0764e7af-a87f-4966-b866-6a2175c4b3ef" providerId="ADAL" clId="{D84422E0-674A-4E60-8805-60D6FEBEF7C2}" dt="2020-12-21T17:14:39.347" v="282" actId="47"/>
        <pc:sldMkLst>
          <pc:docMk/>
          <pc:sldMk cId="1228742714" sldId="266"/>
        </pc:sldMkLst>
      </pc:sldChg>
      <pc:sldChg chg="addSp delSp modSp mod">
        <pc:chgData name="Wright, Cory" userId="0764e7af-a87f-4966-b866-6a2175c4b3ef" providerId="ADAL" clId="{D84422E0-674A-4E60-8805-60D6FEBEF7C2}" dt="2020-12-21T19:20:13.448" v="1133" actId="20577"/>
        <pc:sldMkLst>
          <pc:docMk/>
          <pc:sldMk cId="3996588987" sldId="268"/>
        </pc:sldMkLst>
        <pc:spChg chg="add mod">
          <ac:chgData name="Wright, Cory" userId="0764e7af-a87f-4966-b866-6a2175c4b3ef" providerId="ADAL" clId="{D84422E0-674A-4E60-8805-60D6FEBEF7C2}" dt="2020-12-21T17:29:21.038" v="1020" actId="1076"/>
          <ac:spMkLst>
            <pc:docMk/>
            <pc:sldMk cId="3996588987" sldId="268"/>
            <ac:spMk id="4" creationId="{646BBBD0-7866-4922-A883-DC310D442576}"/>
          </ac:spMkLst>
        </pc:spChg>
        <pc:spChg chg="add mod">
          <ac:chgData name="Wright, Cory" userId="0764e7af-a87f-4966-b866-6a2175c4b3ef" providerId="ADAL" clId="{D84422E0-674A-4E60-8805-60D6FEBEF7C2}" dt="2020-12-21T17:17:53.844" v="399" actId="1076"/>
          <ac:spMkLst>
            <pc:docMk/>
            <pc:sldMk cId="3996588987" sldId="268"/>
            <ac:spMk id="5" creationId="{4EF136DC-98F8-4E43-A4CD-A1B93BB68882}"/>
          </ac:spMkLst>
        </pc:spChg>
        <pc:spChg chg="add mod">
          <ac:chgData name="Wright, Cory" userId="0764e7af-a87f-4966-b866-6a2175c4b3ef" providerId="ADAL" clId="{D84422E0-674A-4E60-8805-60D6FEBEF7C2}" dt="2020-12-21T17:17:37.551" v="396" actId="14100"/>
          <ac:spMkLst>
            <pc:docMk/>
            <pc:sldMk cId="3996588987" sldId="268"/>
            <ac:spMk id="6" creationId="{9AD507A2-4CD1-4DD2-8BA5-9F932758FB96}"/>
          </ac:spMkLst>
        </pc:spChg>
        <pc:spChg chg="add mod">
          <ac:chgData name="Wright, Cory" userId="0764e7af-a87f-4966-b866-6a2175c4b3ef" providerId="ADAL" clId="{D84422E0-674A-4E60-8805-60D6FEBEF7C2}" dt="2020-12-21T19:20:13.448" v="1133" actId="20577"/>
          <ac:spMkLst>
            <pc:docMk/>
            <pc:sldMk cId="3996588987" sldId="268"/>
            <ac:spMk id="7" creationId="{344D10BC-158C-424D-9EF6-9E397C3B899D}"/>
          </ac:spMkLst>
        </pc:spChg>
        <pc:spChg chg="add mod">
          <ac:chgData name="Wright, Cory" userId="0764e7af-a87f-4966-b866-6a2175c4b3ef" providerId="ADAL" clId="{D84422E0-674A-4E60-8805-60D6FEBEF7C2}" dt="2020-12-21T17:25:58.334" v="828" actId="20577"/>
          <ac:spMkLst>
            <pc:docMk/>
            <pc:sldMk cId="3996588987" sldId="268"/>
            <ac:spMk id="8" creationId="{A69B26C7-6870-4044-BD72-7EA339E0A748}"/>
          </ac:spMkLst>
        </pc:spChg>
        <pc:spChg chg="add mod">
          <ac:chgData name="Wright, Cory" userId="0764e7af-a87f-4966-b866-6a2175c4b3ef" providerId="ADAL" clId="{D84422E0-674A-4E60-8805-60D6FEBEF7C2}" dt="2020-12-21T17:29:07.596" v="1019" actId="20577"/>
          <ac:spMkLst>
            <pc:docMk/>
            <pc:sldMk cId="3996588987" sldId="268"/>
            <ac:spMk id="9" creationId="{78BB87BE-7A2C-460E-9417-65F0B4EB89B4}"/>
          </ac:spMkLst>
        </pc:spChg>
        <pc:picChg chg="del">
          <ac:chgData name="Wright, Cory" userId="0764e7af-a87f-4966-b866-6a2175c4b3ef" providerId="ADAL" clId="{D84422E0-674A-4E60-8805-60D6FEBEF7C2}" dt="2020-12-21T17:14:58.616" v="283" actId="478"/>
          <ac:picMkLst>
            <pc:docMk/>
            <pc:sldMk cId="3996588987" sldId="268"/>
            <ac:picMk id="2" creationId="{00000000-0000-0000-0000-000000000000}"/>
          </ac:picMkLst>
        </pc:picChg>
        <pc:picChg chg="add mod">
          <ac:chgData name="Wright, Cory" userId="0764e7af-a87f-4966-b866-6a2175c4b3ef" providerId="ADAL" clId="{D84422E0-674A-4E60-8805-60D6FEBEF7C2}" dt="2020-12-21T17:17:49.493" v="398" actId="1076"/>
          <ac:picMkLst>
            <pc:docMk/>
            <pc:sldMk cId="3996588987" sldId="268"/>
            <ac:picMk id="3" creationId="{CE252DC1-6B77-404D-9E20-D2FD8BCAACA9}"/>
          </ac:picMkLst>
        </pc:picChg>
      </pc:sldChg>
      <pc:sldChg chg="addSp delSp modSp new mod setBg">
        <pc:chgData name="Wright, Cory" userId="0764e7af-a87f-4966-b866-6a2175c4b3ef" providerId="ADAL" clId="{D84422E0-674A-4E60-8805-60D6FEBEF7C2}" dt="2020-12-21T19:19:47.895" v="1118" actId="207"/>
        <pc:sldMkLst>
          <pc:docMk/>
          <pc:sldMk cId="1841591139" sldId="269"/>
        </pc:sldMkLst>
        <pc:spChg chg="del mod">
          <ac:chgData name="Wright, Cory" userId="0764e7af-a87f-4966-b866-6a2175c4b3ef" providerId="ADAL" clId="{D84422E0-674A-4E60-8805-60D6FEBEF7C2}" dt="2020-12-21T19:16:00.499" v="1032" actId="478"/>
          <ac:spMkLst>
            <pc:docMk/>
            <pc:sldMk cId="1841591139" sldId="269"/>
            <ac:spMk id="2" creationId="{DB7A4BE0-CD1B-4A95-A897-845875A52B91}"/>
          </ac:spMkLst>
        </pc:spChg>
        <pc:spChg chg="mod">
          <ac:chgData name="Wright, Cory" userId="0764e7af-a87f-4966-b866-6a2175c4b3ef" providerId="ADAL" clId="{D84422E0-674A-4E60-8805-60D6FEBEF7C2}" dt="2020-12-21T19:19:33.823" v="1116" actId="207"/>
          <ac:spMkLst>
            <pc:docMk/>
            <pc:sldMk cId="1841591139" sldId="269"/>
            <ac:spMk id="3" creationId="{119952CD-5E82-4B55-BE31-FE347C23DB65}"/>
          </ac:spMkLst>
        </pc:spChg>
        <pc:spChg chg="add del mod">
          <ac:chgData name="Wright, Cory" userId="0764e7af-a87f-4966-b866-6a2175c4b3ef" providerId="ADAL" clId="{D84422E0-674A-4E60-8805-60D6FEBEF7C2}" dt="2020-12-21T19:15:31.913" v="1026" actId="26606"/>
          <ac:spMkLst>
            <pc:docMk/>
            <pc:sldMk cId="1841591139" sldId="269"/>
            <ac:spMk id="5" creationId="{BD7E974D-E176-460A-8471-BA05056D58E7}"/>
          </ac:spMkLst>
        </pc:spChg>
        <pc:spChg chg="add mod">
          <ac:chgData name="Wright, Cory" userId="0764e7af-a87f-4966-b866-6a2175c4b3ef" providerId="ADAL" clId="{D84422E0-674A-4E60-8805-60D6FEBEF7C2}" dt="2020-12-21T19:19:20.070" v="1115" actId="1076"/>
          <ac:spMkLst>
            <pc:docMk/>
            <pc:sldMk cId="1841591139" sldId="269"/>
            <ac:spMk id="21" creationId="{A4ABE31F-E64F-48A2-A239-EEADEAA26CB8}"/>
          </ac:spMkLst>
        </pc:spChg>
        <pc:grpChg chg="add del">
          <ac:chgData name="Wright, Cory" userId="0764e7af-a87f-4966-b866-6a2175c4b3ef" providerId="ADAL" clId="{D84422E0-674A-4E60-8805-60D6FEBEF7C2}" dt="2020-12-21T19:15:31.886" v="1025" actId="26606"/>
          <ac:grpSpMkLst>
            <pc:docMk/>
            <pc:sldMk cId="1841591139" sldId="269"/>
            <ac:grpSpMk id="10" creationId="{4815A7B4-532E-48C9-AC24-D78ACF3339DB}"/>
          </ac:grpSpMkLst>
        </pc:grpChg>
        <pc:grpChg chg="add">
          <ac:chgData name="Wright, Cory" userId="0764e7af-a87f-4966-b866-6a2175c4b3ef" providerId="ADAL" clId="{D84422E0-674A-4E60-8805-60D6FEBEF7C2}" dt="2020-12-21T19:15:31.913" v="1026" actId="26606"/>
          <ac:grpSpMkLst>
            <pc:docMk/>
            <pc:sldMk cId="1841591139" sldId="269"/>
            <ac:grpSpMk id="22" creationId="{4815A7B4-532E-48C9-AC24-D78ACF3339DB}"/>
          </ac:grpSpMkLst>
        </pc:grpChg>
        <pc:graphicFrameChg chg="add mod modGraphic">
          <ac:chgData name="Wright, Cory" userId="0764e7af-a87f-4966-b866-6a2175c4b3ef" providerId="ADAL" clId="{D84422E0-674A-4E60-8805-60D6FEBEF7C2}" dt="2020-12-21T19:19:47.895" v="1118" actId="207"/>
          <ac:graphicFrameMkLst>
            <pc:docMk/>
            <pc:sldMk cId="1841591139" sldId="269"/>
            <ac:graphicFrameMk id="4" creationId="{6793CF9A-28E4-47CB-8E88-D5630E8E2F59}"/>
          </ac:graphicFrameMkLst>
        </pc:graphicFrameChg>
      </pc:sldChg>
    </pc:docChg>
  </pc:docChgLst>
  <pc:docChgLst>
    <pc:chgData name="Cory Wright" userId="0764e7af-a87f-4966-b866-6a2175c4b3ef" providerId="ADAL" clId="{D84422E0-674A-4E60-8805-60D6FEBEF7C2}"/>
    <pc:docChg chg="custSel modSld">
      <pc:chgData name="Cory Wright" userId="0764e7af-a87f-4966-b866-6a2175c4b3ef" providerId="ADAL" clId="{D84422E0-674A-4E60-8805-60D6FEBEF7C2}" dt="2020-12-01T18:49:26.397" v="24" actId="20577"/>
      <pc:docMkLst>
        <pc:docMk/>
      </pc:docMkLst>
      <pc:sldChg chg="modSp mod">
        <pc:chgData name="Cory Wright" userId="0764e7af-a87f-4966-b866-6a2175c4b3ef" providerId="ADAL" clId="{D84422E0-674A-4E60-8805-60D6FEBEF7C2}" dt="2020-12-01T18:49:26.397" v="24" actId="20577"/>
        <pc:sldMkLst>
          <pc:docMk/>
          <pc:sldMk cId="2719220775" sldId="265"/>
        </pc:sldMkLst>
        <pc:spChg chg="mod">
          <ac:chgData name="Cory Wright" userId="0764e7af-a87f-4966-b866-6a2175c4b3ef" providerId="ADAL" clId="{D84422E0-674A-4E60-8805-60D6FEBEF7C2}" dt="2020-12-01T18:49:26.397" v="24" actId="20577"/>
          <ac:spMkLst>
            <pc:docMk/>
            <pc:sldMk cId="2719220775" sldId="265"/>
            <ac:spMk id="11" creationId="{00000000-0000-0000-0000-000000000000}"/>
          </ac:spMkLst>
        </pc:spChg>
      </pc:sldChg>
    </pc:docChg>
  </pc:docChgLst>
  <pc:docChgLst>
    <pc:chgData name="Wright, Cory" userId="0764e7af-a87f-4966-b866-6a2175c4b3ef" providerId="ADAL" clId="{3500EFF9-A024-4790-B224-16395D2F8933}"/>
    <pc:docChg chg="custSel modSld">
      <pc:chgData name="Wright, Cory" userId="0764e7af-a87f-4966-b866-6a2175c4b3ef" providerId="ADAL" clId="{3500EFF9-A024-4790-B224-16395D2F8933}" dt="2021-01-26T19:21:39.179" v="74" actId="20577"/>
      <pc:docMkLst>
        <pc:docMk/>
      </pc:docMkLst>
      <pc:sldChg chg="modSp mod">
        <pc:chgData name="Wright, Cory" userId="0764e7af-a87f-4966-b866-6a2175c4b3ef" providerId="ADAL" clId="{3500EFF9-A024-4790-B224-16395D2F8933}" dt="2021-01-18T23:19:27.067" v="65" actId="6549"/>
        <pc:sldMkLst>
          <pc:docMk/>
          <pc:sldMk cId="2719220775" sldId="265"/>
        </pc:sldMkLst>
        <pc:spChg chg="mod">
          <ac:chgData name="Wright, Cory" userId="0764e7af-a87f-4966-b866-6a2175c4b3ef" providerId="ADAL" clId="{3500EFF9-A024-4790-B224-16395D2F8933}" dt="2021-01-18T23:19:27.067" v="65" actId="6549"/>
          <ac:spMkLst>
            <pc:docMk/>
            <pc:sldMk cId="2719220775" sldId="265"/>
            <ac:spMk id="9" creationId="{00000000-0000-0000-0000-000000000000}"/>
          </ac:spMkLst>
        </pc:spChg>
      </pc:sldChg>
      <pc:sldChg chg="modSp mod">
        <pc:chgData name="Wright, Cory" userId="0764e7af-a87f-4966-b866-6a2175c4b3ef" providerId="ADAL" clId="{3500EFF9-A024-4790-B224-16395D2F8933}" dt="2021-01-15T14:15:36.143" v="51" actId="20577"/>
        <pc:sldMkLst>
          <pc:docMk/>
          <pc:sldMk cId="3996588987" sldId="268"/>
        </pc:sldMkLst>
        <pc:spChg chg="mod">
          <ac:chgData name="Wright, Cory" userId="0764e7af-a87f-4966-b866-6a2175c4b3ef" providerId="ADAL" clId="{3500EFF9-A024-4790-B224-16395D2F8933}" dt="2021-01-15T14:15:08.010" v="34" actId="20577"/>
          <ac:spMkLst>
            <pc:docMk/>
            <pc:sldMk cId="3996588987" sldId="268"/>
            <ac:spMk id="4" creationId="{646BBBD0-7866-4922-A883-DC310D442576}"/>
          </ac:spMkLst>
        </pc:spChg>
        <pc:spChg chg="mod">
          <ac:chgData name="Wright, Cory" userId="0764e7af-a87f-4966-b866-6a2175c4b3ef" providerId="ADAL" clId="{3500EFF9-A024-4790-B224-16395D2F8933}" dt="2021-01-15T14:15:36.143" v="51" actId="20577"/>
          <ac:spMkLst>
            <pc:docMk/>
            <pc:sldMk cId="3996588987" sldId="268"/>
            <ac:spMk id="7" creationId="{344D10BC-158C-424D-9EF6-9E397C3B899D}"/>
          </ac:spMkLst>
        </pc:spChg>
      </pc:sldChg>
      <pc:sldChg chg="modSp mod">
        <pc:chgData name="Wright, Cory" userId="0764e7af-a87f-4966-b866-6a2175c4b3ef" providerId="ADAL" clId="{3500EFF9-A024-4790-B224-16395D2F8933}" dt="2021-01-26T19:21:39.179" v="74" actId="20577"/>
        <pc:sldMkLst>
          <pc:docMk/>
          <pc:sldMk cId="1841591139" sldId="269"/>
        </pc:sldMkLst>
        <pc:graphicFrameChg chg="modGraphic">
          <ac:chgData name="Wright, Cory" userId="0764e7af-a87f-4966-b866-6a2175c4b3ef" providerId="ADAL" clId="{3500EFF9-A024-4790-B224-16395D2F8933}" dt="2021-01-26T19:21:39.179" v="74" actId="20577"/>
          <ac:graphicFrameMkLst>
            <pc:docMk/>
            <pc:sldMk cId="1841591139" sldId="269"/>
            <ac:graphicFrameMk id="4" creationId="{6793CF9A-28E4-47CB-8E88-D5630E8E2F59}"/>
          </ac:graphicFrameMkLst>
        </pc:graphicFrameChg>
      </pc:sldChg>
    </pc:docChg>
  </pc:docChgLst>
  <pc:docChgLst>
    <pc:chgData name="Guest User" userId="S::urn:spo:anon#93b47063b629d604127f7f664cc852ca7334e7641909dbc33cee5f8eb81bd595::" providerId="AD" clId="Web-{F5BF27EE-BFC8-40E6-971F-443746BD9781}"/>
    <pc:docChg chg="modSld">
      <pc:chgData name="Guest User" userId="S::urn:spo:anon#93b47063b629d604127f7f664cc852ca7334e7641909dbc33cee5f8eb81bd595::" providerId="AD" clId="Web-{F5BF27EE-BFC8-40E6-971F-443746BD9781}" dt="2020-10-29T11:38:50.003" v="0" actId="1076"/>
      <pc:docMkLst>
        <pc:docMk/>
      </pc:docMkLst>
      <pc:sldChg chg="modSp">
        <pc:chgData name="Guest User" userId="S::urn:spo:anon#93b47063b629d604127f7f664cc852ca7334e7641909dbc33cee5f8eb81bd595::" providerId="AD" clId="Web-{F5BF27EE-BFC8-40E6-971F-443746BD9781}" dt="2020-10-29T11:38:50.003" v="0" actId="1076"/>
        <pc:sldMkLst>
          <pc:docMk/>
          <pc:sldMk cId="3216798834" sldId="262"/>
        </pc:sldMkLst>
        <pc:picChg chg="mod">
          <ac:chgData name="Guest User" userId="S::urn:spo:anon#93b47063b629d604127f7f664cc852ca7334e7641909dbc33cee5f8eb81bd595::" providerId="AD" clId="Web-{F5BF27EE-BFC8-40E6-971F-443746BD9781}" dt="2020-10-29T11:38:50.003" v="0" actId="1076"/>
          <ac:picMkLst>
            <pc:docMk/>
            <pc:sldMk cId="3216798834" sldId="262"/>
            <ac:picMk id="2" creationId="{00000000-0000-0000-0000-00000000000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BF7DC0-CB3E-4263-ACCD-FF4E352EE59E}" type="doc">
      <dgm:prSet loTypeId="urn:microsoft.com/office/officeart/2005/8/layout/hChevron3" loCatId="process" qsTypeId="urn:microsoft.com/office/officeart/2005/8/quickstyle/simple1" qsCatId="simple" csTypeId="urn:microsoft.com/office/officeart/2005/8/colors/colorful2" csCatId="colorful" phldr="1"/>
      <dgm:spPr/>
    </dgm:pt>
    <dgm:pt modelId="{51ACE0A6-D0C2-4431-8B59-D85722AB30CE}">
      <dgm:prSet phldrT="[Text]"/>
      <dgm:spPr/>
      <dgm:t>
        <a:bodyPr/>
        <a:lstStyle/>
        <a:p>
          <a:r>
            <a:rPr lang="en-US"/>
            <a:t>CPT Training</a:t>
          </a:r>
        </a:p>
      </dgm:t>
    </dgm:pt>
    <dgm:pt modelId="{6597CC44-0DB3-424B-BE07-8EDA5EB5E607}" type="parTrans" cxnId="{8DD42AEC-5613-4B4D-A029-C52EDCD39722}">
      <dgm:prSet/>
      <dgm:spPr/>
      <dgm:t>
        <a:bodyPr/>
        <a:lstStyle/>
        <a:p>
          <a:endParaRPr lang="en-US"/>
        </a:p>
      </dgm:t>
    </dgm:pt>
    <dgm:pt modelId="{F15E20CA-BDF9-4AD9-8468-A9CC74BD97B5}" type="sibTrans" cxnId="{8DD42AEC-5613-4B4D-A029-C52EDCD39722}">
      <dgm:prSet/>
      <dgm:spPr/>
      <dgm:t>
        <a:bodyPr/>
        <a:lstStyle/>
        <a:p>
          <a:endParaRPr lang="en-US"/>
        </a:p>
      </dgm:t>
    </dgm:pt>
    <dgm:pt modelId="{030C6E74-48DB-424C-A0F5-9E17F57C6D9B}">
      <dgm:prSet phldrT="[Text]"/>
      <dgm:spPr/>
      <dgm:t>
        <a:bodyPr/>
        <a:lstStyle/>
        <a:p>
          <a:r>
            <a:rPr lang="en-US"/>
            <a:t>Assembler</a:t>
          </a:r>
        </a:p>
      </dgm:t>
    </dgm:pt>
    <dgm:pt modelId="{702B53D5-034F-44B0-AB00-4E561E940FF8}" type="parTrans" cxnId="{FAE7DEE8-18A1-4494-A747-AAEE0E01B5A5}">
      <dgm:prSet/>
      <dgm:spPr/>
      <dgm:t>
        <a:bodyPr/>
        <a:lstStyle/>
        <a:p>
          <a:endParaRPr lang="en-US"/>
        </a:p>
      </dgm:t>
    </dgm:pt>
    <dgm:pt modelId="{321EDBF2-3014-4D4A-96E9-25C3F3434A3F}" type="sibTrans" cxnId="{FAE7DEE8-18A1-4494-A747-AAEE0E01B5A5}">
      <dgm:prSet/>
      <dgm:spPr/>
      <dgm:t>
        <a:bodyPr/>
        <a:lstStyle/>
        <a:p>
          <a:endParaRPr lang="en-US"/>
        </a:p>
      </dgm:t>
    </dgm:pt>
    <dgm:pt modelId="{6054C705-033E-4E75-94D0-D05442457464}">
      <dgm:prSet phldrT="[Text]" custT="1"/>
      <dgm:spPr/>
      <dgm:t>
        <a:bodyPr/>
        <a:lstStyle/>
        <a:p>
          <a:r>
            <a:rPr lang="en-US" sz="1600"/>
            <a:t>Machinist 1</a:t>
          </a:r>
        </a:p>
      </dgm:t>
    </dgm:pt>
    <dgm:pt modelId="{6D1931EA-A5A8-48BF-A9F6-6FE7A36A080F}" type="parTrans" cxnId="{9ACA6DA3-4663-4D52-9DE0-FC924269718D}">
      <dgm:prSet/>
      <dgm:spPr/>
      <dgm:t>
        <a:bodyPr/>
        <a:lstStyle/>
        <a:p>
          <a:endParaRPr lang="en-US"/>
        </a:p>
      </dgm:t>
    </dgm:pt>
    <dgm:pt modelId="{FCACA799-15BC-4CA2-B821-5791650D60C5}" type="sibTrans" cxnId="{9ACA6DA3-4663-4D52-9DE0-FC924269718D}">
      <dgm:prSet/>
      <dgm:spPr/>
      <dgm:t>
        <a:bodyPr/>
        <a:lstStyle/>
        <a:p>
          <a:endParaRPr lang="en-US"/>
        </a:p>
      </dgm:t>
    </dgm:pt>
    <dgm:pt modelId="{7B2284EA-97DD-49CA-A12E-56B67951DE0A}">
      <dgm:prSet phldrT="[Text]" custT="1"/>
      <dgm:spPr/>
      <dgm:t>
        <a:bodyPr/>
        <a:lstStyle/>
        <a:p>
          <a:r>
            <a:rPr lang="en-US" sz="1600"/>
            <a:t>Machinist 2</a:t>
          </a:r>
        </a:p>
      </dgm:t>
    </dgm:pt>
    <dgm:pt modelId="{70C0D1EF-284A-4FAC-BE78-77762EA5E64D}" type="parTrans" cxnId="{1D2744AD-01A9-45C5-B8E8-331ED1E389A2}">
      <dgm:prSet/>
      <dgm:spPr/>
      <dgm:t>
        <a:bodyPr/>
        <a:lstStyle/>
        <a:p>
          <a:endParaRPr lang="en-US"/>
        </a:p>
      </dgm:t>
    </dgm:pt>
    <dgm:pt modelId="{34D284E4-DAEF-43DB-B053-BFA6B255DE3A}" type="sibTrans" cxnId="{1D2744AD-01A9-45C5-B8E8-331ED1E389A2}">
      <dgm:prSet/>
      <dgm:spPr/>
      <dgm:t>
        <a:bodyPr/>
        <a:lstStyle/>
        <a:p>
          <a:endParaRPr lang="en-US"/>
        </a:p>
      </dgm:t>
    </dgm:pt>
    <dgm:pt modelId="{63850F58-E203-45DF-8D8C-1819AB10F959}" type="pres">
      <dgm:prSet presAssocID="{9DBF7DC0-CB3E-4263-ACCD-FF4E352EE59E}" presName="Name0" presStyleCnt="0">
        <dgm:presLayoutVars>
          <dgm:dir/>
          <dgm:resizeHandles val="exact"/>
        </dgm:presLayoutVars>
      </dgm:prSet>
      <dgm:spPr/>
    </dgm:pt>
    <dgm:pt modelId="{3429E8A8-4B69-45F0-A1F4-23254895D81C}" type="pres">
      <dgm:prSet presAssocID="{51ACE0A6-D0C2-4431-8B59-D85722AB30CE}" presName="parTxOnly" presStyleLbl="node1" presStyleIdx="0" presStyleCnt="4">
        <dgm:presLayoutVars>
          <dgm:bulletEnabled val="1"/>
        </dgm:presLayoutVars>
      </dgm:prSet>
      <dgm:spPr/>
    </dgm:pt>
    <dgm:pt modelId="{20FB3AF2-129A-4202-A4DA-F7BB1671F8D9}" type="pres">
      <dgm:prSet presAssocID="{F15E20CA-BDF9-4AD9-8468-A9CC74BD97B5}" presName="parSpace" presStyleCnt="0"/>
      <dgm:spPr/>
    </dgm:pt>
    <dgm:pt modelId="{879AAB4A-0E96-43C6-85CB-D8C27D854C5D}" type="pres">
      <dgm:prSet presAssocID="{030C6E74-48DB-424C-A0F5-9E17F57C6D9B}" presName="parTxOnly" presStyleLbl="node1" presStyleIdx="1" presStyleCnt="4">
        <dgm:presLayoutVars>
          <dgm:bulletEnabled val="1"/>
        </dgm:presLayoutVars>
      </dgm:prSet>
      <dgm:spPr/>
    </dgm:pt>
    <dgm:pt modelId="{20344A1B-8261-471F-A9F5-119E38A2069C}" type="pres">
      <dgm:prSet presAssocID="{321EDBF2-3014-4D4A-96E9-25C3F3434A3F}" presName="parSpace" presStyleCnt="0"/>
      <dgm:spPr/>
    </dgm:pt>
    <dgm:pt modelId="{38D41A4E-AF96-4A6C-99D5-FF94F0955E4A}" type="pres">
      <dgm:prSet presAssocID="{6054C705-033E-4E75-94D0-D05442457464}" presName="parTxOnly" presStyleLbl="node1" presStyleIdx="2" presStyleCnt="4">
        <dgm:presLayoutVars>
          <dgm:bulletEnabled val="1"/>
        </dgm:presLayoutVars>
      </dgm:prSet>
      <dgm:spPr/>
    </dgm:pt>
    <dgm:pt modelId="{C01AE2E1-4537-42F2-9197-67BA4B3BFF58}" type="pres">
      <dgm:prSet presAssocID="{FCACA799-15BC-4CA2-B821-5791650D60C5}" presName="parSpace" presStyleCnt="0"/>
      <dgm:spPr/>
    </dgm:pt>
    <dgm:pt modelId="{EB6B5F0A-F615-468C-B836-13B63747B0CA}" type="pres">
      <dgm:prSet presAssocID="{7B2284EA-97DD-49CA-A12E-56B67951DE0A}" presName="parTxOnly" presStyleLbl="node1" presStyleIdx="3" presStyleCnt="4">
        <dgm:presLayoutVars>
          <dgm:bulletEnabled val="1"/>
        </dgm:presLayoutVars>
      </dgm:prSet>
      <dgm:spPr/>
    </dgm:pt>
  </dgm:ptLst>
  <dgm:cxnLst>
    <dgm:cxn modelId="{B15E9015-206C-4043-9308-1D321CE46760}" type="presOf" srcId="{6054C705-033E-4E75-94D0-D05442457464}" destId="{38D41A4E-AF96-4A6C-99D5-FF94F0955E4A}" srcOrd="0" destOrd="0" presId="urn:microsoft.com/office/officeart/2005/8/layout/hChevron3"/>
    <dgm:cxn modelId="{22C00B2E-0000-48BB-B180-C05601527C9C}" type="presOf" srcId="{51ACE0A6-D0C2-4431-8B59-D85722AB30CE}" destId="{3429E8A8-4B69-45F0-A1F4-23254895D81C}" srcOrd="0" destOrd="0" presId="urn:microsoft.com/office/officeart/2005/8/layout/hChevron3"/>
    <dgm:cxn modelId="{AB9AFD4E-2BCD-43C2-BBBE-95FD9FF5C9A0}" type="presOf" srcId="{030C6E74-48DB-424C-A0F5-9E17F57C6D9B}" destId="{879AAB4A-0E96-43C6-85CB-D8C27D854C5D}" srcOrd="0" destOrd="0" presId="urn:microsoft.com/office/officeart/2005/8/layout/hChevron3"/>
    <dgm:cxn modelId="{28715E9F-32E8-49B4-BA05-93078D4EE9B9}" type="presOf" srcId="{7B2284EA-97DD-49CA-A12E-56B67951DE0A}" destId="{EB6B5F0A-F615-468C-B836-13B63747B0CA}" srcOrd="0" destOrd="0" presId="urn:microsoft.com/office/officeart/2005/8/layout/hChevron3"/>
    <dgm:cxn modelId="{9ACA6DA3-4663-4D52-9DE0-FC924269718D}" srcId="{9DBF7DC0-CB3E-4263-ACCD-FF4E352EE59E}" destId="{6054C705-033E-4E75-94D0-D05442457464}" srcOrd="2" destOrd="0" parTransId="{6D1931EA-A5A8-48BF-A9F6-6FE7A36A080F}" sibTransId="{FCACA799-15BC-4CA2-B821-5791650D60C5}"/>
    <dgm:cxn modelId="{1D2744AD-01A9-45C5-B8E8-331ED1E389A2}" srcId="{9DBF7DC0-CB3E-4263-ACCD-FF4E352EE59E}" destId="{7B2284EA-97DD-49CA-A12E-56B67951DE0A}" srcOrd="3" destOrd="0" parTransId="{70C0D1EF-284A-4FAC-BE78-77762EA5E64D}" sibTransId="{34D284E4-DAEF-43DB-B053-BFA6B255DE3A}"/>
    <dgm:cxn modelId="{3C90A7B3-1A45-4F82-9C55-9E7D226BE583}" type="presOf" srcId="{9DBF7DC0-CB3E-4263-ACCD-FF4E352EE59E}" destId="{63850F58-E203-45DF-8D8C-1819AB10F959}" srcOrd="0" destOrd="0" presId="urn:microsoft.com/office/officeart/2005/8/layout/hChevron3"/>
    <dgm:cxn modelId="{FAE7DEE8-18A1-4494-A747-AAEE0E01B5A5}" srcId="{9DBF7DC0-CB3E-4263-ACCD-FF4E352EE59E}" destId="{030C6E74-48DB-424C-A0F5-9E17F57C6D9B}" srcOrd="1" destOrd="0" parTransId="{702B53D5-034F-44B0-AB00-4E561E940FF8}" sibTransId="{321EDBF2-3014-4D4A-96E9-25C3F3434A3F}"/>
    <dgm:cxn modelId="{8DD42AEC-5613-4B4D-A029-C52EDCD39722}" srcId="{9DBF7DC0-CB3E-4263-ACCD-FF4E352EE59E}" destId="{51ACE0A6-D0C2-4431-8B59-D85722AB30CE}" srcOrd="0" destOrd="0" parTransId="{6597CC44-0DB3-424B-BE07-8EDA5EB5E607}" sibTransId="{F15E20CA-BDF9-4AD9-8468-A9CC74BD97B5}"/>
    <dgm:cxn modelId="{B71BD19B-D9FC-4AD8-A6C5-ACBA5A79B871}" type="presParOf" srcId="{63850F58-E203-45DF-8D8C-1819AB10F959}" destId="{3429E8A8-4B69-45F0-A1F4-23254895D81C}" srcOrd="0" destOrd="0" presId="urn:microsoft.com/office/officeart/2005/8/layout/hChevron3"/>
    <dgm:cxn modelId="{75ADA645-CA7C-4A93-B593-2FB9CCA58F20}" type="presParOf" srcId="{63850F58-E203-45DF-8D8C-1819AB10F959}" destId="{20FB3AF2-129A-4202-A4DA-F7BB1671F8D9}" srcOrd="1" destOrd="0" presId="urn:microsoft.com/office/officeart/2005/8/layout/hChevron3"/>
    <dgm:cxn modelId="{8F9F30FF-C34E-4AB1-B269-5E8FBD87F763}" type="presParOf" srcId="{63850F58-E203-45DF-8D8C-1819AB10F959}" destId="{879AAB4A-0E96-43C6-85CB-D8C27D854C5D}" srcOrd="2" destOrd="0" presId="urn:microsoft.com/office/officeart/2005/8/layout/hChevron3"/>
    <dgm:cxn modelId="{A01EBBF4-ED81-43E9-9A53-2A9B0D1B88FA}" type="presParOf" srcId="{63850F58-E203-45DF-8D8C-1819AB10F959}" destId="{20344A1B-8261-471F-A9F5-119E38A2069C}" srcOrd="3" destOrd="0" presId="urn:microsoft.com/office/officeart/2005/8/layout/hChevron3"/>
    <dgm:cxn modelId="{424D1C0B-F8C3-4530-AE2A-A85C4126A315}" type="presParOf" srcId="{63850F58-E203-45DF-8D8C-1819AB10F959}" destId="{38D41A4E-AF96-4A6C-99D5-FF94F0955E4A}" srcOrd="4" destOrd="0" presId="urn:microsoft.com/office/officeart/2005/8/layout/hChevron3"/>
    <dgm:cxn modelId="{C0D2FBA3-F2DE-4ED4-A89D-74D9AF25A525}" type="presParOf" srcId="{63850F58-E203-45DF-8D8C-1819AB10F959}" destId="{C01AE2E1-4537-42F2-9197-67BA4B3BFF58}" srcOrd="5" destOrd="0" presId="urn:microsoft.com/office/officeart/2005/8/layout/hChevron3"/>
    <dgm:cxn modelId="{7F373C6E-078B-40B8-9CCC-F68A8A73E795}" type="presParOf" srcId="{63850F58-E203-45DF-8D8C-1819AB10F959}" destId="{EB6B5F0A-F615-468C-B836-13B63747B0CA}"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BF7DC0-CB3E-4263-ACCD-FF4E352EE59E}" type="doc">
      <dgm:prSet loTypeId="urn:microsoft.com/office/officeart/2005/8/layout/hChevron3" loCatId="process" qsTypeId="urn:microsoft.com/office/officeart/2005/8/quickstyle/simple1" qsCatId="simple" csTypeId="urn:microsoft.com/office/officeart/2005/8/colors/colorful2" csCatId="colorful" phldr="1"/>
      <dgm:spPr/>
    </dgm:pt>
    <dgm:pt modelId="{51ACE0A6-D0C2-4431-8B59-D85722AB30CE}">
      <dgm:prSet phldrT="[Text]" phldr="0"/>
      <dgm:spPr/>
      <dgm:t>
        <a:bodyPr/>
        <a:lstStyle/>
        <a:p>
          <a:r>
            <a:rPr lang="en-US"/>
            <a:t>Assembler</a:t>
          </a:r>
        </a:p>
      </dgm:t>
    </dgm:pt>
    <dgm:pt modelId="{6597CC44-0DB3-424B-BE07-8EDA5EB5E607}" type="parTrans" cxnId="{8DD42AEC-5613-4B4D-A029-C52EDCD39722}">
      <dgm:prSet/>
      <dgm:spPr/>
      <dgm:t>
        <a:bodyPr/>
        <a:lstStyle/>
        <a:p>
          <a:endParaRPr lang="en-US"/>
        </a:p>
      </dgm:t>
    </dgm:pt>
    <dgm:pt modelId="{F15E20CA-BDF9-4AD9-8468-A9CC74BD97B5}" type="sibTrans" cxnId="{8DD42AEC-5613-4B4D-A029-C52EDCD39722}">
      <dgm:prSet/>
      <dgm:spPr/>
      <dgm:t>
        <a:bodyPr/>
        <a:lstStyle/>
        <a:p>
          <a:endParaRPr lang="en-US"/>
        </a:p>
      </dgm:t>
    </dgm:pt>
    <dgm:pt modelId="{E17159A2-8627-4F9D-A593-BB78DAAD947E}">
      <dgm:prSet phldrT="[Text]" phldr="0"/>
      <dgm:spPr/>
      <dgm:t>
        <a:bodyPr/>
        <a:lstStyle/>
        <a:p>
          <a:r>
            <a:rPr lang="en-US"/>
            <a:t>Group Leader</a:t>
          </a:r>
        </a:p>
      </dgm:t>
    </dgm:pt>
    <dgm:pt modelId="{A66CCA61-1B7C-4C24-9E6D-68431BAC7DE0}" type="parTrans" cxnId="{5DF9D5E3-FEA3-4456-BADA-499EEE4126CD}">
      <dgm:prSet/>
      <dgm:spPr/>
      <dgm:t>
        <a:bodyPr/>
        <a:lstStyle/>
        <a:p>
          <a:endParaRPr lang="en-US"/>
        </a:p>
      </dgm:t>
    </dgm:pt>
    <dgm:pt modelId="{3E199F3E-CACD-4208-80B0-ACD3C50FCD92}" type="sibTrans" cxnId="{5DF9D5E3-FEA3-4456-BADA-499EEE4126CD}">
      <dgm:prSet/>
      <dgm:spPr/>
      <dgm:t>
        <a:bodyPr/>
        <a:lstStyle/>
        <a:p>
          <a:endParaRPr lang="en-US"/>
        </a:p>
      </dgm:t>
    </dgm:pt>
    <dgm:pt modelId="{B4552BCB-476F-458B-8BF5-85C5E15DDC5D}">
      <dgm:prSet phldrT="[Text]" phldr="0"/>
      <dgm:spPr/>
      <dgm:t>
        <a:bodyPr/>
        <a:lstStyle/>
        <a:p>
          <a:r>
            <a:rPr lang="en-US"/>
            <a:t>Production Supervisor</a:t>
          </a:r>
        </a:p>
      </dgm:t>
    </dgm:pt>
    <dgm:pt modelId="{725CFFBD-D3E0-433C-B03F-C61567EBD970}" type="parTrans" cxnId="{BA17830B-D5AA-4508-85E0-D19266210CAA}">
      <dgm:prSet/>
      <dgm:spPr/>
      <dgm:t>
        <a:bodyPr/>
        <a:lstStyle/>
        <a:p>
          <a:endParaRPr lang="en-US"/>
        </a:p>
      </dgm:t>
    </dgm:pt>
    <dgm:pt modelId="{8B5DB84F-88B0-4CF6-A004-79A5508A3790}" type="sibTrans" cxnId="{BA17830B-D5AA-4508-85E0-D19266210CAA}">
      <dgm:prSet/>
      <dgm:spPr/>
      <dgm:t>
        <a:bodyPr/>
        <a:lstStyle/>
        <a:p>
          <a:endParaRPr lang="en-US"/>
        </a:p>
      </dgm:t>
    </dgm:pt>
    <dgm:pt modelId="{E214B4E7-6BBB-481E-8F14-FEBCBB2FFF28}">
      <dgm:prSet phldrT="[Text]" phldr="0"/>
      <dgm:spPr/>
      <dgm:t>
        <a:bodyPr/>
        <a:lstStyle/>
        <a:p>
          <a:r>
            <a:rPr lang="en-US" dirty="0"/>
            <a:t>Operations Team Leader</a:t>
          </a:r>
        </a:p>
      </dgm:t>
    </dgm:pt>
    <dgm:pt modelId="{0FE713D1-285F-484C-A598-1B94611E8DB8}" type="parTrans" cxnId="{8BC4F919-A4A3-4ACA-AE0A-34D385390568}">
      <dgm:prSet/>
      <dgm:spPr/>
      <dgm:t>
        <a:bodyPr/>
        <a:lstStyle/>
        <a:p>
          <a:endParaRPr lang="en-US"/>
        </a:p>
      </dgm:t>
    </dgm:pt>
    <dgm:pt modelId="{9EEE9E40-C47C-43BE-AA05-4F2D487D00D9}" type="sibTrans" cxnId="{8BC4F919-A4A3-4ACA-AE0A-34D385390568}">
      <dgm:prSet/>
      <dgm:spPr/>
      <dgm:t>
        <a:bodyPr/>
        <a:lstStyle/>
        <a:p>
          <a:endParaRPr lang="en-US"/>
        </a:p>
      </dgm:t>
    </dgm:pt>
    <dgm:pt modelId="{2A06C3BC-144B-4262-8687-5935F2426FA8}">
      <dgm:prSet phldrT="[Text]" phldr="0"/>
      <dgm:spPr/>
      <dgm:t>
        <a:bodyPr/>
        <a:lstStyle/>
        <a:p>
          <a:r>
            <a:rPr lang="en-US"/>
            <a:t>Value Stream Leader</a:t>
          </a:r>
        </a:p>
      </dgm:t>
    </dgm:pt>
    <dgm:pt modelId="{6ED3209E-71A0-4EE2-AE9E-98AE64C62956}" type="parTrans" cxnId="{286ACD2C-948E-426A-BAE6-30BAA5305B67}">
      <dgm:prSet/>
      <dgm:spPr/>
      <dgm:t>
        <a:bodyPr/>
        <a:lstStyle/>
        <a:p>
          <a:endParaRPr lang="en-US"/>
        </a:p>
      </dgm:t>
    </dgm:pt>
    <dgm:pt modelId="{026C14B8-BBCF-4078-B2EA-3E7EBD260735}" type="sibTrans" cxnId="{286ACD2C-948E-426A-BAE6-30BAA5305B67}">
      <dgm:prSet/>
      <dgm:spPr/>
      <dgm:t>
        <a:bodyPr/>
        <a:lstStyle/>
        <a:p>
          <a:endParaRPr lang="en-US"/>
        </a:p>
      </dgm:t>
    </dgm:pt>
    <dgm:pt modelId="{63850F58-E203-45DF-8D8C-1819AB10F959}" type="pres">
      <dgm:prSet presAssocID="{9DBF7DC0-CB3E-4263-ACCD-FF4E352EE59E}" presName="Name0" presStyleCnt="0">
        <dgm:presLayoutVars>
          <dgm:dir/>
          <dgm:resizeHandles val="exact"/>
        </dgm:presLayoutVars>
      </dgm:prSet>
      <dgm:spPr/>
    </dgm:pt>
    <dgm:pt modelId="{3429E8A8-4B69-45F0-A1F4-23254895D81C}" type="pres">
      <dgm:prSet presAssocID="{51ACE0A6-D0C2-4431-8B59-D85722AB30CE}" presName="parTxOnly" presStyleLbl="node1" presStyleIdx="0" presStyleCnt="5" custLinFactNeighborX="492" custLinFactNeighborY="-278">
        <dgm:presLayoutVars>
          <dgm:bulletEnabled val="1"/>
        </dgm:presLayoutVars>
      </dgm:prSet>
      <dgm:spPr/>
    </dgm:pt>
    <dgm:pt modelId="{CD8A6C30-07D1-4324-9324-3547DA4909EB}" type="pres">
      <dgm:prSet presAssocID="{F15E20CA-BDF9-4AD9-8468-A9CC74BD97B5}" presName="parSpace" presStyleCnt="0"/>
      <dgm:spPr/>
    </dgm:pt>
    <dgm:pt modelId="{FB8826EC-EDBD-4A2A-BA76-43C935BEF797}" type="pres">
      <dgm:prSet presAssocID="{E17159A2-8627-4F9D-A593-BB78DAAD947E}" presName="parTxOnly" presStyleLbl="node1" presStyleIdx="1" presStyleCnt="5" custLinFactNeighborX="4329" custLinFactNeighborY="-932">
        <dgm:presLayoutVars>
          <dgm:bulletEnabled val="1"/>
        </dgm:presLayoutVars>
      </dgm:prSet>
      <dgm:spPr/>
    </dgm:pt>
    <dgm:pt modelId="{D6A3628A-35D1-49E1-AE3C-4BF7BC6C9F1F}" type="pres">
      <dgm:prSet presAssocID="{3E199F3E-CACD-4208-80B0-ACD3C50FCD92}" presName="parSpace" presStyleCnt="0"/>
      <dgm:spPr/>
    </dgm:pt>
    <dgm:pt modelId="{749734FB-1AC5-4B36-9423-2A0F70171DDB}" type="pres">
      <dgm:prSet presAssocID="{B4552BCB-476F-458B-8BF5-85C5E15DDC5D}" presName="parTxOnly" presStyleLbl="node1" presStyleIdx="2" presStyleCnt="5">
        <dgm:presLayoutVars>
          <dgm:bulletEnabled val="1"/>
        </dgm:presLayoutVars>
      </dgm:prSet>
      <dgm:spPr/>
    </dgm:pt>
    <dgm:pt modelId="{7A6C5ED1-A151-4A7C-B132-65C16EBA66A7}" type="pres">
      <dgm:prSet presAssocID="{8B5DB84F-88B0-4CF6-A004-79A5508A3790}" presName="parSpace" presStyleCnt="0"/>
      <dgm:spPr/>
    </dgm:pt>
    <dgm:pt modelId="{F1A5B821-BF7C-4F0C-A326-292C6BFB88B2}" type="pres">
      <dgm:prSet presAssocID="{E214B4E7-6BBB-481E-8F14-FEBCBB2FFF28}" presName="parTxOnly" presStyleLbl="node1" presStyleIdx="3" presStyleCnt="5">
        <dgm:presLayoutVars>
          <dgm:bulletEnabled val="1"/>
        </dgm:presLayoutVars>
      </dgm:prSet>
      <dgm:spPr/>
    </dgm:pt>
    <dgm:pt modelId="{DE112271-65B2-4F50-AA03-D0E587FAFA98}" type="pres">
      <dgm:prSet presAssocID="{9EEE9E40-C47C-43BE-AA05-4F2D487D00D9}" presName="parSpace" presStyleCnt="0"/>
      <dgm:spPr/>
    </dgm:pt>
    <dgm:pt modelId="{8BB61EA2-E33E-4078-800A-A2923CE0B4AC}" type="pres">
      <dgm:prSet presAssocID="{2A06C3BC-144B-4262-8687-5935F2426FA8}" presName="parTxOnly" presStyleLbl="node1" presStyleIdx="4" presStyleCnt="5">
        <dgm:presLayoutVars>
          <dgm:bulletEnabled val="1"/>
        </dgm:presLayoutVars>
      </dgm:prSet>
      <dgm:spPr/>
    </dgm:pt>
  </dgm:ptLst>
  <dgm:cxnLst>
    <dgm:cxn modelId="{48CB6E04-644E-48DB-9070-CBE3AA8BA5DB}" type="presOf" srcId="{E17159A2-8627-4F9D-A593-BB78DAAD947E}" destId="{FB8826EC-EDBD-4A2A-BA76-43C935BEF797}" srcOrd="0" destOrd="0" presId="urn:microsoft.com/office/officeart/2005/8/layout/hChevron3"/>
    <dgm:cxn modelId="{BA17830B-D5AA-4508-85E0-D19266210CAA}" srcId="{9DBF7DC0-CB3E-4263-ACCD-FF4E352EE59E}" destId="{B4552BCB-476F-458B-8BF5-85C5E15DDC5D}" srcOrd="2" destOrd="0" parTransId="{725CFFBD-D3E0-433C-B03F-C61567EBD970}" sibTransId="{8B5DB84F-88B0-4CF6-A004-79A5508A3790}"/>
    <dgm:cxn modelId="{8BC4F919-A4A3-4ACA-AE0A-34D385390568}" srcId="{9DBF7DC0-CB3E-4263-ACCD-FF4E352EE59E}" destId="{E214B4E7-6BBB-481E-8F14-FEBCBB2FFF28}" srcOrd="3" destOrd="0" parTransId="{0FE713D1-285F-484C-A598-1B94611E8DB8}" sibTransId="{9EEE9E40-C47C-43BE-AA05-4F2D487D00D9}"/>
    <dgm:cxn modelId="{286ACD2C-948E-426A-BAE6-30BAA5305B67}" srcId="{9DBF7DC0-CB3E-4263-ACCD-FF4E352EE59E}" destId="{2A06C3BC-144B-4262-8687-5935F2426FA8}" srcOrd="4" destOrd="0" parTransId="{6ED3209E-71A0-4EE2-AE9E-98AE64C62956}" sibTransId="{026C14B8-BBCF-4078-B2EA-3E7EBD260735}"/>
    <dgm:cxn modelId="{22C00B2E-0000-48BB-B180-C05601527C9C}" type="presOf" srcId="{51ACE0A6-D0C2-4431-8B59-D85722AB30CE}" destId="{3429E8A8-4B69-45F0-A1F4-23254895D81C}" srcOrd="0" destOrd="0" presId="urn:microsoft.com/office/officeart/2005/8/layout/hChevron3"/>
    <dgm:cxn modelId="{B0170F7B-8E9B-4332-9FBB-709D986B91FC}" type="presOf" srcId="{2A06C3BC-144B-4262-8687-5935F2426FA8}" destId="{8BB61EA2-E33E-4078-800A-A2923CE0B4AC}" srcOrd="0" destOrd="0" presId="urn:microsoft.com/office/officeart/2005/8/layout/hChevron3"/>
    <dgm:cxn modelId="{E6A63AAE-1523-4EF2-BC7F-EA723AF9951C}" type="presOf" srcId="{B4552BCB-476F-458B-8BF5-85C5E15DDC5D}" destId="{749734FB-1AC5-4B36-9423-2A0F70171DDB}" srcOrd="0" destOrd="0" presId="urn:microsoft.com/office/officeart/2005/8/layout/hChevron3"/>
    <dgm:cxn modelId="{3C90A7B3-1A45-4F82-9C55-9E7D226BE583}" type="presOf" srcId="{9DBF7DC0-CB3E-4263-ACCD-FF4E352EE59E}" destId="{63850F58-E203-45DF-8D8C-1819AB10F959}" srcOrd="0" destOrd="0" presId="urn:microsoft.com/office/officeart/2005/8/layout/hChevron3"/>
    <dgm:cxn modelId="{C751EFBE-1BDE-4001-9ABF-8480CDDC16E3}" type="presOf" srcId="{E214B4E7-6BBB-481E-8F14-FEBCBB2FFF28}" destId="{F1A5B821-BF7C-4F0C-A326-292C6BFB88B2}" srcOrd="0" destOrd="0" presId="urn:microsoft.com/office/officeart/2005/8/layout/hChevron3"/>
    <dgm:cxn modelId="{5DF9D5E3-FEA3-4456-BADA-499EEE4126CD}" srcId="{9DBF7DC0-CB3E-4263-ACCD-FF4E352EE59E}" destId="{E17159A2-8627-4F9D-A593-BB78DAAD947E}" srcOrd="1" destOrd="0" parTransId="{A66CCA61-1B7C-4C24-9E6D-68431BAC7DE0}" sibTransId="{3E199F3E-CACD-4208-80B0-ACD3C50FCD92}"/>
    <dgm:cxn modelId="{8DD42AEC-5613-4B4D-A029-C52EDCD39722}" srcId="{9DBF7DC0-CB3E-4263-ACCD-FF4E352EE59E}" destId="{51ACE0A6-D0C2-4431-8B59-D85722AB30CE}" srcOrd="0" destOrd="0" parTransId="{6597CC44-0DB3-424B-BE07-8EDA5EB5E607}" sibTransId="{F15E20CA-BDF9-4AD9-8468-A9CC74BD97B5}"/>
    <dgm:cxn modelId="{B71BD19B-D9FC-4AD8-A6C5-ACBA5A79B871}" type="presParOf" srcId="{63850F58-E203-45DF-8D8C-1819AB10F959}" destId="{3429E8A8-4B69-45F0-A1F4-23254895D81C}" srcOrd="0" destOrd="0" presId="urn:microsoft.com/office/officeart/2005/8/layout/hChevron3"/>
    <dgm:cxn modelId="{FA474D80-CD89-4B3A-8326-E0E69FC54FC1}" type="presParOf" srcId="{63850F58-E203-45DF-8D8C-1819AB10F959}" destId="{CD8A6C30-07D1-4324-9324-3547DA4909EB}" srcOrd="1" destOrd="0" presId="urn:microsoft.com/office/officeart/2005/8/layout/hChevron3"/>
    <dgm:cxn modelId="{ED07AFA5-CEA6-4083-820F-6535AC538EE2}" type="presParOf" srcId="{63850F58-E203-45DF-8D8C-1819AB10F959}" destId="{FB8826EC-EDBD-4A2A-BA76-43C935BEF797}" srcOrd="2" destOrd="0" presId="urn:microsoft.com/office/officeart/2005/8/layout/hChevron3"/>
    <dgm:cxn modelId="{FD1DAA09-A4F3-40AE-AC51-2FAF38F3D2E4}" type="presParOf" srcId="{63850F58-E203-45DF-8D8C-1819AB10F959}" destId="{D6A3628A-35D1-49E1-AE3C-4BF7BC6C9F1F}" srcOrd="3" destOrd="0" presId="urn:microsoft.com/office/officeart/2005/8/layout/hChevron3"/>
    <dgm:cxn modelId="{BF1B4BDC-587A-4C7E-A75A-11FDA95F6DFD}" type="presParOf" srcId="{63850F58-E203-45DF-8D8C-1819AB10F959}" destId="{749734FB-1AC5-4B36-9423-2A0F70171DDB}" srcOrd="4" destOrd="0" presId="urn:microsoft.com/office/officeart/2005/8/layout/hChevron3"/>
    <dgm:cxn modelId="{EB5653E2-695D-48BB-8FC8-96683B83A773}" type="presParOf" srcId="{63850F58-E203-45DF-8D8C-1819AB10F959}" destId="{7A6C5ED1-A151-4A7C-B132-65C16EBA66A7}" srcOrd="5" destOrd="0" presId="urn:microsoft.com/office/officeart/2005/8/layout/hChevron3"/>
    <dgm:cxn modelId="{D72EAC87-1E4C-41ED-B67B-0871C4D4036A}" type="presParOf" srcId="{63850F58-E203-45DF-8D8C-1819AB10F959}" destId="{F1A5B821-BF7C-4F0C-A326-292C6BFB88B2}" srcOrd="6" destOrd="0" presId="urn:microsoft.com/office/officeart/2005/8/layout/hChevron3"/>
    <dgm:cxn modelId="{0AC6BD45-F4AE-491C-B564-0CBA49B50477}" type="presParOf" srcId="{63850F58-E203-45DF-8D8C-1819AB10F959}" destId="{DE112271-65B2-4F50-AA03-D0E587FAFA98}" srcOrd="7" destOrd="0" presId="urn:microsoft.com/office/officeart/2005/8/layout/hChevron3"/>
    <dgm:cxn modelId="{0E71197A-4B3C-4370-BDCA-1E528DC9BAC1}" type="presParOf" srcId="{63850F58-E203-45DF-8D8C-1819AB10F959}" destId="{8BB61EA2-E33E-4078-800A-A2923CE0B4AC}" srcOrd="8"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29E8A8-4B69-45F0-A1F4-23254895D81C}">
      <dsp:nvSpPr>
        <dsp:cNvPr id="0" name=""/>
        <dsp:cNvSpPr/>
      </dsp:nvSpPr>
      <dsp:spPr>
        <a:xfrm>
          <a:off x="1958" y="408776"/>
          <a:ext cx="1964771" cy="785908"/>
        </a:xfrm>
        <a:prstGeom prst="homePlat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a:t>CPT Training</a:t>
          </a:r>
        </a:p>
      </dsp:txBody>
      <dsp:txXfrm>
        <a:off x="1958" y="408776"/>
        <a:ext cx="1768294" cy="785908"/>
      </dsp:txXfrm>
    </dsp:sp>
    <dsp:sp modelId="{879AAB4A-0E96-43C6-85CB-D8C27D854C5D}">
      <dsp:nvSpPr>
        <dsp:cNvPr id="0" name=""/>
        <dsp:cNvSpPr/>
      </dsp:nvSpPr>
      <dsp:spPr>
        <a:xfrm>
          <a:off x="1573775" y="408776"/>
          <a:ext cx="1964771" cy="785908"/>
        </a:xfrm>
        <a:prstGeom prst="chevron">
          <a:avLst/>
        </a:prstGeom>
        <a:solidFill>
          <a:schemeClr val="accent2">
            <a:hueOff val="-904150"/>
            <a:satOff val="-552"/>
            <a:lumOff val="215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a:t>Assembler</a:t>
          </a:r>
        </a:p>
      </dsp:txBody>
      <dsp:txXfrm>
        <a:off x="1966729" y="408776"/>
        <a:ext cx="1178863" cy="785908"/>
      </dsp:txXfrm>
    </dsp:sp>
    <dsp:sp modelId="{38D41A4E-AF96-4A6C-99D5-FF94F0955E4A}">
      <dsp:nvSpPr>
        <dsp:cNvPr id="0" name=""/>
        <dsp:cNvSpPr/>
      </dsp:nvSpPr>
      <dsp:spPr>
        <a:xfrm>
          <a:off x="3145592" y="408776"/>
          <a:ext cx="1964771" cy="785908"/>
        </a:xfrm>
        <a:prstGeom prst="chevron">
          <a:avLst/>
        </a:prstGeom>
        <a:solidFill>
          <a:schemeClr val="accent2">
            <a:hueOff val="-1808300"/>
            <a:satOff val="-1104"/>
            <a:lumOff val="431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kern="1200"/>
            <a:t>Machinist 1</a:t>
          </a:r>
        </a:p>
      </dsp:txBody>
      <dsp:txXfrm>
        <a:off x="3538546" y="408776"/>
        <a:ext cx="1178863" cy="785908"/>
      </dsp:txXfrm>
    </dsp:sp>
    <dsp:sp modelId="{EB6B5F0A-F615-468C-B836-13B63747B0CA}">
      <dsp:nvSpPr>
        <dsp:cNvPr id="0" name=""/>
        <dsp:cNvSpPr/>
      </dsp:nvSpPr>
      <dsp:spPr>
        <a:xfrm>
          <a:off x="4717409" y="408776"/>
          <a:ext cx="1964771" cy="785908"/>
        </a:xfrm>
        <a:prstGeom prst="chevron">
          <a:avLst/>
        </a:prstGeom>
        <a:solidFill>
          <a:schemeClr val="accent2">
            <a:hueOff val="-2712450"/>
            <a:satOff val="-1656"/>
            <a:lumOff val="647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kern="1200"/>
            <a:t>Machinist 2</a:t>
          </a:r>
        </a:p>
      </dsp:txBody>
      <dsp:txXfrm>
        <a:off x="5110363" y="408776"/>
        <a:ext cx="1178863" cy="7859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29E8A8-4B69-45F0-A1F4-23254895D81C}">
      <dsp:nvSpPr>
        <dsp:cNvPr id="0" name=""/>
        <dsp:cNvSpPr/>
      </dsp:nvSpPr>
      <dsp:spPr>
        <a:xfrm>
          <a:off x="2536" y="503562"/>
          <a:ext cx="1694703" cy="677881"/>
        </a:xfrm>
        <a:prstGeom prst="homePlat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kern="1200"/>
            <a:t>Assembler</a:t>
          </a:r>
        </a:p>
      </dsp:txBody>
      <dsp:txXfrm>
        <a:off x="2536" y="503562"/>
        <a:ext cx="1525233" cy="677881"/>
      </dsp:txXfrm>
    </dsp:sp>
    <dsp:sp modelId="{FB8826EC-EDBD-4A2A-BA76-43C935BEF797}">
      <dsp:nvSpPr>
        <dsp:cNvPr id="0" name=""/>
        <dsp:cNvSpPr/>
      </dsp:nvSpPr>
      <dsp:spPr>
        <a:xfrm>
          <a:off x="1371304" y="499128"/>
          <a:ext cx="1694703" cy="677881"/>
        </a:xfrm>
        <a:prstGeom prst="chevron">
          <a:avLst/>
        </a:prstGeom>
        <a:solidFill>
          <a:schemeClr val="accent2">
            <a:hueOff val="-678113"/>
            <a:satOff val="-414"/>
            <a:lumOff val="161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kern="1200"/>
            <a:t>Group Leader</a:t>
          </a:r>
        </a:p>
      </dsp:txBody>
      <dsp:txXfrm>
        <a:off x="1710245" y="499128"/>
        <a:ext cx="1016822" cy="677881"/>
      </dsp:txXfrm>
    </dsp:sp>
    <dsp:sp modelId="{749734FB-1AC5-4B36-9423-2A0F70171DDB}">
      <dsp:nvSpPr>
        <dsp:cNvPr id="0" name=""/>
        <dsp:cNvSpPr/>
      </dsp:nvSpPr>
      <dsp:spPr>
        <a:xfrm>
          <a:off x="2712394" y="505446"/>
          <a:ext cx="1694703" cy="677881"/>
        </a:xfrm>
        <a:prstGeom prst="chevron">
          <a:avLst/>
        </a:prstGeom>
        <a:solidFill>
          <a:schemeClr val="accent2">
            <a:hueOff val="-1356225"/>
            <a:satOff val="-828"/>
            <a:lumOff val="323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kern="1200"/>
            <a:t>Production Supervisor</a:t>
          </a:r>
        </a:p>
      </dsp:txBody>
      <dsp:txXfrm>
        <a:off x="3051335" y="505446"/>
        <a:ext cx="1016822" cy="677881"/>
      </dsp:txXfrm>
    </dsp:sp>
    <dsp:sp modelId="{F1A5B821-BF7C-4F0C-A326-292C6BFB88B2}">
      <dsp:nvSpPr>
        <dsp:cNvPr id="0" name=""/>
        <dsp:cNvSpPr/>
      </dsp:nvSpPr>
      <dsp:spPr>
        <a:xfrm>
          <a:off x="4068157" y="505446"/>
          <a:ext cx="1694703" cy="677881"/>
        </a:xfrm>
        <a:prstGeom prst="chevron">
          <a:avLst/>
        </a:prstGeom>
        <a:solidFill>
          <a:schemeClr val="accent2">
            <a:hueOff val="-2034338"/>
            <a:satOff val="-1242"/>
            <a:lumOff val="485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kern="1200" dirty="0"/>
            <a:t>Operations Team Leader</a:t>
          </a:r>
        </a:p>
      </dsp:txBody>
      <dsp:txXfrm>
        <a:off x="4407098" y="505446"/>
        <a:ext cx="1016822" cy="677881"/>
      </dsp:txXfrm>
    </dsp:sp>
    <dsp:sp modelId="{8BB61EA2-E33E-4078-800A-A2923CE0B4AC}">
      <dsp:nvSpPr>
        <dsp:cNvPr id="0" name=""/>
        <dsp:cNvSpPr/>
      </dsp:nvSpPr>
      <dsp:spPr>
        <a:xfrm>
          <a:off x="5423920" y="505446"/>
          <a:ext cx="1694703" cy="677881"/>
        </a:xfrm>
        <a:prstGeom prst="chevron">
          <a:avLst/>
        </a:prstGeom>
        <a:solidFill>
          <a:schemeClr val="accent2">
            <a:hueOff val="-2712450"/>
            <a:satOff val="-1656"/>
            <a:lumOff val="647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kern="1200"/>
            <a:t>Value Stream Leader</a:t>
          </a:r>
        </a:p>
      </dsp:txBody>
      <dsp:txXfrm>
        <a:off x="5762861" y="505446"/>
        <a:ext cx="1016822" cy="677881"/>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238" cy="466725"/>
          </a:xfrm>
          <a:prstGeom prst="rect">
            <a:avLst/>
          </a:prstGeom>
        </p:spPr>
        <p:txBody>
          <a:bodyPr vert="horz" lIns="91431" tIns="45716" rIns="91431" bIns="45716" rtlCol="0"/>
          <a:lstStyle>
            <a:lvl1pPr algn="l">
              <a:defRPr sz="1200"/>
            </a:lvl1pPr>
          </a:lstStyle>
          <a:p>
            <a:endParaRPr lang="en-US"/>
          </a:p>
        </p:txBody>
      </p:sp>
      <p:sp>
        <p:nvSpPr>
          <p:cNvPr id="3" name="Date Placeholder 2"/>
          <p:cNvSpPr>
            <a:spLocks noGrp="1"/>
          </p:cNvSpPr>
          <p:nvPr>
            <p:ph type="dt" sz="quarter" idx="1"/>
          </p:nvPr>
        </p:nvSpPr>
        <p:spPr>
          <a:xfrm>
            <a:off x="3978275" y="1"/>
            <a:ext cx="3043238" cy="466725"/>
          </a:xfrm>
          <a:prstGeom prst="rect">
            <a:avLst/>
          </a:prstGeom>
        </p:spPr>
        <p:txBody>
          <a:bodyPr vert="horz" lIns="91431" tIns="45716" rIns="91431" bIns="45716" rtlCol="0"/>
          <a:lstStyle>
            <a:lvl1pPr algn="r">
              <a:defRPr sz="1200"/>
            </a:lvl1pPr>
          </a:lstStyle>
          <a:p>
            <a:fld id="{10227B84-C521-46D2-8F7A-9EA658FC4BDA}" type="datetimeFigureOut">
              <a:rPr lang="en-US" smtClean="0"/>
              <a:t>1/26/2021</a:t>
            </a:fld>
            <a:endParaRPr lang="en-US"/>
          </a:p>
        </p:txBody>
      </p:sp>
      <p:sp>
        <p:nvSpPr>
          <p:cNvPr id="4" name="Footer Placeholder 3"/>
          <p:cNvSpPr>
            <a:spLocks noGrp="1"/>
          </p:cNvSpPr>
          <p:nvPr>
            <p:ph type="ftr" sz="quarter" idx="2"/>
          </p:nvPr>
        </p:nvSpPr>
        <p:spPr>
          <a:xfrm>
            <a:off x="0" y="8842375"/>
            <a:ext cx="3043238" cy="466725"/>
          </a:xfrm>
          <a:prstGeom prst="rect">
            <a:avLst/>
          </a:prstGeom>
        </p:spPr>
        <p:txBody>
          <a:bodyPr vert="horz" lIns="91431" tIns="45716" rIns="91431" bIns="45716"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31" tIns="45716" rIns="91431" bIns="45716" rtlCol="0" anchor="b"/>
          <a:lstStyle>
            <a:lvl1pPr algn="r">
              <a:defRPr sz="1200"/>
            </a:lvl1pPr>
          </a:lstStyle>
          <a:p>
            <a:fld id="{AF937A3E-6B2B-4B02-AC3F-10124ED4A946}" type="slidenum">
              <a:rPr lang="en-US" smtClean="0"/>
              <a:t>‹#›</a:t>
            </a:fld>
            <a:endParaRPr lang="en-US"/>
          </a:p>
        </p:txBody>
      </p:sp>
    </p:spTree>
    <p:extLst>
      <p:ext uri="{BB962C8B-B14F-4D97-AF65-F5344CB8AC3E}">
        <p14:creationId xmlns:p14="http://schemas.microsoft.com/office/powerpoint/2010/main" val="524622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343" cy="467072"/>
          </a:xfrm>
          <a:prstGeom prst="rect">
            <a:avLst/>
          </a:prstGeom>
        </p:spPr>
        <p:txBody>
          <a:bodyPr vert="horz" lIns="93315" tIns="46658" rIns="93315" bIns="46658" rtlCol="0"/>
          <a:lstStyle>
            <a:lvl1pPr algn="l">
              <a:defRPr sz="1200"/>
            </a:lvl1pPr>
          </a:lstStyle>
          <a:p>
            <a:endParaRPr lang="en-US"/>
          </a:p>
        </p:txBody>
      </p:sp>
      <p:sp>
        <p:nvSpPr>
          <p:cNvPr id="3" name="Date Placeholder 2"/>
          <p:cNvSpPr>
            <a:spLocks noGrp="1"/>
          </p:cNvSpPr>
          <p:nvPr>
            <p:ph type="dt" idx="1"/>
          </p:nvPr>
        </p:nvSpPr>
        <p:spPr>
          <a:xfrm>
            <a:off x="3978133" y="1"/>
            <a:ext cx="3043343" cy="467072"/>
          </a:xfrm>
          <a:prstGeom prst="rect">
            <a:avLst/>
          </a:prstGeom>
        </p:spPr>
        <p:txBody>
          <a:bodyPr vert="horz" lIns="93315" tIns="46658" rIns="93315" bIns="46658" rtlCol="0"/>
          <a:lstStyle>
            <a:lvl1pPr algn="r">
              <a:defRPr sz="1200"/>
            </a:lvl1pPr>
          </a:lstStyle>
          <a:p>
            <a:fld id="{0100BEB2-D179-4B47-A979-4F9223FE8ECF}" type="datetimeFigureOut">
              <a:rPr lang="en-US" smtClean="0"/>
              <a:t>1/26/2021</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15" tIns="46658" rIns="93315" bIns="46658" rtlCol="0" anchor="ctr"/>
          <a:lstStyle/>
          <a:p>
            <a:endParaRPr lang="en-US"/>
          </a:p>
        </p:txBody>
      </p:sp>
      <p:sp>
        <p:nvSpPr>
          <p:cNvPr id="5" name="Notes Placeholder 4"/>
          <p:cNvSpPr>
            <a:spLocks noGrp="1"/>
          </p:cNvSpPr>
          <p:nvPr>
            <p:ph type="body" sz="quarter" idx="3"/>
          </p:nvPr>
        </p:nvSpPr>
        <p:spPr>
          <a:xfrm>
            <a:off x="702311" y="4480004"/>
            <a:ext cx="5618480" cy="3665458"/>
          </a:xfrm>
          <a:prstGeom prst="rect">
            <a:avLst/>
          </a:prstGeom>
        </p:spPr>
        <p:txBody>
          <a:bodyPr vert="horz" lIns="93315" tIns="46658" rIns="93315" bIns="4665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031"/>
            <a:ext cx="3043343" cy="467071"/>
          </a:xfrm>
          <a:prstGeom prst="rect">
            <a:avLst/>
          </a:prstGeom>
        </p:spPr>
        <p:txBody>
          <a:bodyPr vert="horz" lIns="93315" tIns="46658" rIns="93315" bIns="46658" rtlCol="0" anchor="b"/>
          <a:lstStyle>
            <a:lvl1pPr algn="l">
              <a:defRPr sz="1200"/>
            </a:lvl1pPr>
          </a:lstStyle>
          <a:p>
            <a:endParaRPr lang="en-US"/>
          </a:p>
        </p:txBody>
      </p:sp>
      <p:sp>
        <p:nvSpPr>
          <p:cNvPr id="7" name="Slide Number Placeholder 6"/>
          <p:cNvSpPr>
            <a:spLocks noGrp="1"/>
          </p:cNvSpPr>
          <p:nvPr>
            <p:ph type="sldNum" sz="quarter" idx="5"/>
          </p:nvPr>
        </p:nvSpPr>
        <p:spPr>
          <a:xfrm>
            <a:off x="3978133" y="8842031"/>
            <a:ext cx="3043343" cy="467071"/>
          </a:xfrm>
          <a:prstGeom prst="rect">
            <a:avLst/>
          </a:prstGeom>
        </p:spPr>
        <p:txBody>
          <a:bodyPr vert="horz" lIns="93315" tIns="46658" rIns="93315" bIns="46658" rtlCol="0" anchor="b"/>
          <a:lstStyle>
            <a:lvl1pPr algn="r">
              <a:defRPr sz="1200"/>
            </a:lvl1pPr>
          </a:lstStyle>
          <a:p>
            <a:fld id="{77BDCDD2-A71C-4716-8FB9-9FAFF61F3DCA}" type="slidenum">
              <a:rPr lang="en-US" smtClean="0"/>
              <a:t>‹#›</a:t>
            </a:fld>
            <a:endParaRPr lang="en-US"/>
          </a:p>
        </p:txBody>
      </p:sp>
    </p:spTree>
    <p:extLst>
      <p:ext uri="{BB962C8B-B14F-4D97-AF65-F5344CB8AC3E}">
        <p14:creationId xmlns:p14="http://schemas.microsoft.com/office/powerpoint/2010/main" val="675652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a:t>
            </a:r>
            <a:r>
              <a:rPr lang="en-US" baseline="0"/>
              <a:t> you for helping us connect students with regional organizations. This career exploration resource will serve as a catalyst and gateway to deeper exploration. This may include live virtual Q/A with your organization; a virtual tour of your work environment; and participation in career fairs and interviewing opportunities.</a:t>
            </a:r>
          </a:p>
          <a:p>
            <a:endParaRPr lang="en-US" baseline="0"/>
          </a:p>
          <a:p>
            <a:r>
              <a:rPr lang="en-US" baseline="0"/>
              <a:t>This </a:t>
            </a:r>
            <a:r>
              <a:rPr lang="en-US" baseline="0" err="1"/>
              <a:t>Powerpoint</a:t>
            </a:r>
            <a:r>
              <a:rPr lang="en-US" baseline="0"/>
              <a:t> is a flexible template to begin collecting insightful information and visuals to help education K12 students about local career opportunities.</a:t>
            </a:r>
          </a:p>
          <a:p>
            <a:pPr marL="233288" indent="-233288">
              <a:buFont typeface="+mj-lt"/>
              <a:buAutoNum type="arabicPeriod"/>
            </a:pPr>
            <a:r>
              <a:rPr lang="en-US" baseline="0"/>
              <a:t>Please share your companies story answering the questions with words and pictures. </a:t>
            </a:r>
          </a:p>
          <a:p>
            <a:pPr marL="699864" lvl="1" indent="-233288">
              <a:buFont typeface="Arial" panose="020B0604020202020204" pitchFamily="34" charset="0"/>
              <a:buChar char="•"/>
            </a:pPr>
            <a:r>
              <a:rPr lang="en-US" baseline="0"/>
              <a:t>Just click in the slide and add your details</a:t>
            </a:r>
          </a:p>
          <a:p>
            <a:pPr marL="699864" lvl="1" indent="-233288" defTabSz="933153">
              <a:buFont typeface="Arial" panose="020B0604020202020204" pitchFamily="34" charset="0"/>
              <a:buChar char="•"/>
            </a:pPr>
            <a:r>
              <a:rPr lang="en-US" baseline="0"/>
              <a:t>Feel free to add or subtract questions as needed.</a:t>
            </a:r>
          </a:p>
          <a:p>
            <a:pPr marL="699864" lvl="1" indent="-233288">
              <a:buFont typeface="Arial" panose="020B0604020202020204" pitchFamily="34" charset="0"/>
              <a:buChar char="•"/>
            </a:pPr>
            <a:r>
              <a:rPr lang="en-US" baseline="0"/>
              <a:t>We will edit and shape once we have you information </a:t>
            </a:r>
          </a:p>
          <a:p>
            <a:pPr marL="233288" indent="-233288">
              <a:buFont typeface="+mj-lt"/>
              <a:buAutoNum type="arabicPeriod"/>
            </a:pPr>
            <a:r>
              <a:rPr lang="en-US" baseline="0"/>
              <a:t>See this Company Career Exploration template as a starting point we will collaboratively develop and update as needed</a:t>
            </a:r>
          </a:p>
          <a:p>
            <a:pPr marL="690447" lvl="1" indent="-233288">
              <a:buFont typeface="Arial" panose="020B0604020202020204" pitchFamily="34" charset="0"/>
              <a:buChar char="•"/>
            </a:pPr>
            <a:r>
              <a:rPr lang="en-US" b="1" baseline="0">
                <a:solidFill>
                  <a:srgbClr val="C00000"/>
                </a:solidFill>
              </a:rPr>
              <a:t>Contact Cory Wright (585) 678-1265 or cory_wright@boces.Monroe.edu   If you have questions about this template or other items</a:t>
            </a:r>
          </a:p>
          <a:p>
            <a:pPr marL="233288" indent="-233288">
              <a:buFont typeface="+mj-lt"/>
              <a:buAutoNum type="arabicPeriod"/>
            </a:pPr>
            <a:r>
              <a:rPr lang="en-US" baseline="0"/>
              <a:t>This format will allow us to share your story in a variety of ways to best engage and inspire students</a:t>
            </a:r>
          </a:p>
          <a:p>
            <a:pPr marL="233288" indent="-233288">
              <a:buFont typeface="+mj-lt"/>
              <a:buAutoNum type="arabicPeriod"/>
            </a:pPr>
            <a:r>
              <a:rPr lang="en-US" baseline="0"/>
              <a:t>As always, we are open and flexible to new ideas and approaches</a:t>
            </a:r>
          </a:p>
          <a:p>
            <a:endParaRPr lang="en-US" baseline="0"/>
          </a:p>
          <a:p>
            <a:r>
              <a:rPr lang="en-US" baseline="0"/>
              <a:t>The MONROE ONE BOCES School to Career Service is focused on efficiently connecting the K12 Educational Community with regional organizations to strengthen education and our future workforce. Please reach out so see how we might support you.</a:t>
            </a:r>
          </a:p>
        </p:txBody>
      </p:sp>
      <p:sp>
        <p:nvSpPr>
          <p:cNvPr id="4" name="Slide Number Placeholder 3"/>
          <p:cNvSpPr>
            <a:spLocks noGrp="1"/>
          </p:cNvSpPr>
          <p:nvPr>
            <p:ph type="sldNum" sz="quarter" idx="10"/>
          </p:nvPr>
        </p:nvSpPr>
        <p:spPr/>
        <p:txBody>
          <a:bodyPr/>
          <a:lstStyle/>
          <a:p>
            <a:fld id="{77BDCDD2-A71C-4716-8FB9-9FAFF61F3DCA}" type="slidenum">
              <a:rPr lang="en-US" smtClean="0"/>
              <a:t>1</a:t>
            </a:fld>
            <a:endParaRPr lang="en-US"/>
          </a:p>
        </p:txBody>
      </p:sp>
    </p:spTree>
    <p:extLst>
      <p:ext uri="{BB962C8B-B14F-4D97-AF65-F5344CB8AC3E}">
        <p14:creationId xmlns:p14="http://schemas.microsoft.com/office/powerpoint/2010/main" val="2393337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BDCDD2-A71C-4716-8FB9-9FAFF61F3DCA}" type="slidenum">
              <a:rPr lang="en-US" smtClean="0"/>
              <a:t>2</a:t>
            </a:fld>
            <a:endParaRPr lang="en-US"/>
          </a:p>
        </p:txBody>
      </p:sp>
    </p:spTree>
    <p:extLst>
      <p:ext uri="{BB962C8B-B14F-4D97-AF65-F5344CB8AC3E}">
        <p14:creationId xmlns:p14="http://schemas.microsoft.com/office/powerpoint/2010/main" val="4019193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BDCDD2-A71C-4716-8FB9-9FAFF61F3DCA}" type="slidenum">
              <a:rPr lang="en-US" smtClean="0"/>
              <a:t>5</a:t>
            </a:fld>
            <a:endParaRPr lang="en-US"/>
          </a:p>
        </p:txBody>
      </p:sp>
    </p:spTree>
    <p:extLst>
      <p:ext uri="{BB962C8B-B14F-4D97-AF65-F5344CB8AC3E}">
        <p14:creationId xmlns:p14="http://schemas.microsoft.com/office/powerpoint/2010/main" val="2913035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056745" y="112271"/>
            <a:ext cx="5826719"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056745" y="1758571"/>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1" name="Content Placeholder 10"/>
          <p:cNvSpPr>
            <a:spLocks noGrp="1"/>
          </p:cNvSpPr>
          <p:nvPr>
            <p:ph sz="quarter" idx="14"/>
          </p:nvPr>
        </p:nvSpPr>
        <p:spPr>
          <a:xfrm>
            <a:off x="201073" y="4884798"/>
            <a:ext cx="2730509" cy="194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5"/>
          </p:nvPr>
        </p:nvSpPr>
        <p:spPr>
          <a:xfrm>
            <a:off x="3067060" y="4875863"/>
            <a:ext cx="2764378" cy="19642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3340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15414061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968356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47963325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0501099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77533196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157CC2-0FC8-4686-B024-99790E0F5162}"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7315318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764DA5-CD3D-4590-A511-FCD3BC7A793E}"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374886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5661D-6934-4B32-B92C-470368BF1EC6}"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648152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F822A4-8DA6-4447-9B1F-C5DB58435268}"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891798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48D31E-DCDA-41A7-9C67-C4B11B94D21D}"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240996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347713" cy="13208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3762C0-B258-48F1-ADE6-176B4174CCDD}" type="datetimeFigureOut">
              <a:rPr lang="en-US" smtClean="0"/>
              <a:t>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774342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677919A6-33EB-49BD-A62F-1FA56B9F9712}" type="datetimeFigureOut">
              <a:rPr lang="en-US" smtClean="0"/>
              <a:t>1/26/2021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710901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711634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317995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157759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664C608-40B1-4030-A28D-5B74BC98ADCE}" type="datetimeFigureOut">
              <a:rPr lang="en-US" smtClean="0"/>
              <a:t>1/26/2021</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2281861039"/>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 id="2147483967" r:id="rId14"/>
    <p:sldLayoutId id="2147483968" r:id="rId15"/>
    <p:sldLayoutId id="2147483969"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hyperlink" Target="https://www.monroe.edu/schooltocareer"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8.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hyperlink" Target="https://www.monroe.edu/schooltocaree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monroe.edu/schooltocareer" TargetMode="Externa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7.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hyperlink" Target="https://www.monroe.edu/schooltocareer" TargetMode="Externa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6" Type="http://schemas.openxmlformats.org/officeDocument/2006/relationships/hyperlink" Target="https://advancedatomization.com/careers/" TargetMode="Externa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image" Target="../media/image11.jpeg"/><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hyperlink" Target="https://www.monroe.edu/schooltocareer"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monroe.edu/schooltocareer" TargetMode="External"/><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7890" y="112735"/>
            <a:ext cx="5826719" cy="1778722"/>
          </a:xfrm>
        </p:spPr>
        <p:txBody>
          <a:bodyPr/>
          <a:lstStyle/>
          <a:p>
            <a:r>
              <a:rPr lang="en-US" sz="4000" dirty="0"/>
              <a:t>Regional Company</a:t>
            </a:r>
            <a:br>
              <a:rPr lang="en-US" sz="4000" dirty="0"/>
            </a:br>
            <a:r>
              <a:rPr lang="en-US" sz="4000" dirty="0"/>
              <a:t>Career Exploration</a:t>
            </a:r>
            <a:br>
              <a:rPr lang="en-US" sz="4000" dirty="0"/>
            </a:br>
            <a:r>
              <a:rPr lang="en-US" sz="4000" dirty="0"/>
              <a:t>Snapshot</a:t>
            </a:r>
          </a:p>
        </p:txBody>
      </p:sp>
      <p:pic>
        <p:nvPicPr>
          <p:cNvPr id="8" name="Content Placeholder 7"/>
          <p:cNvPicPr>
            <a:picLocks noGrp="1" noChangeAspect="1"/>
          </p:cNvPicPr>
          <p:nvPr>
            <p:ph sz="quarter" idx="14"/>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90723" y="1453234"/>
            <a:ext cx="1517302" cy="682786"/>
          </a:xfrm>
        </p:spPr>
      </p:pic>
      <p:sp>
        <p:nvSpPr>
          <p:cNvPr id="6" name="Rectangle 5"/>
          <p:cNvSpPr/>
          <p:nvPr/>
        </p:nvSpPr>
        <p:spPr>
          <a:xfrm>
            <a:off x="0" y="2398851"/>
            <a:ext cx="9144000"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41514" y="2428279"/>
            <a:ext cx="8860972" cy="646331"/>
          </a:xfrm>
          <a:prstGeom prst="rect">
            <a:avLst/>
          </a:prstGeom>
          <a:noFill/>
          <a:ln>
            <a:solidFill>
              <a:schemeClr val="tx1"/>
            </a:solidFill>
          </a:ln>
        </p:spPr>
        <p:txBody>
          <a:bodyPr wrap="square" rtlCol="0">
            <a:spAutoFit/>
          </a:bodyPr>
          <a:lstStyle/>
          <a:p>
            <a:r>
              <a:rPr lang="en-US" sz="3600" dirty="0">
                <a:solidFill>
                  <a:schemeClr val="bg1"/>
                </a:solidFill>
              </a:rPr>
              <a:t>Advanced Atomization Technologies </a:t>
            </a:r>
            <a:r>
              <a:rPr lang="en-US" sz="2000" dirty="0">
                <a:solidFill>
                  <a:schemeClr val="bg1"/>
                </a:solidFill>
              </a:rPr>
              <a:t>(AA TECH)</a:t>
            </a:r>
            <a:endParaRPr lang="en-US" sz="1100" dirty="0">
              <a:solidFill>
                <a:schemeClr val="bg1"/>
              </a:solidFill>
            </a:endParaRPr>
          </a:p>
        </p:txBody>
      </p:sp>
      <p:pic>
        <p:nvPicPr>
          <p:cNvPr id="9" name="Picture 8"/>
          <p:cNvPicPr>
            <a:picLocks noChangeAspect="1"/>
          </p:cNvPicPr>
          <p:nvPr/>
        </p:nvPicPr>
        <p:blipFill>
          <a:blip r:embed="rId4"/>
          <a:stretch>
            <a:fillRect/>
          </a:stretch>
        </p:blipFill>
        <p:spPr>
          <a:xfrm>
            <a:off x="997890" y="923125"/>
            <a:ext cx="378475" cy="597351"/>
          </a:xfrm>
          <a:prstGeom prst="rect">
            <a:avLst/>
          </a:prstGeom>
        </p:spPr>
      </p:pic>
      <p:sp>
        <p:nvSpPr>
          <p:cNvPr id="10" name="TextBox 9"/>
          <p:cNvSpPr txBox="1"/>
          <p:nvPr/>
        </p:nvSpPr>
        <p:spPr>
          <a:xfrm>
            <a:off x="2157744" y="1997521"/>
            <a:ext cx="714896" cy="276999"/>
          </a:xfrm>
          <a:prstGeom prst="rect">
            <a:avLst/>
          </a:prstGeom>
          <a:noFill/>
        </p:spPr>
        <p:txBody>
          <a:bodyPr wrap="square" rtlCol="0">
            <a:spAutoFit/>
          </a:bodyPr>
          <a:lstStyle/>
          <a:p>
            <a:r>
              <a:rPr lang="en-US" sz="1200" b="1">
                <a:solidFill>
                  <a:srgbClr val="2163AE"/>
                </a:solidFill>
              </a:rPr>
              <a:t>service</a:t>
            </a:r>
          </a:p>
        </p:txBody>
      </p:sp>
      <p:sp>
        <p:nvSpPr>
          <p:cNvPr id="15" name="Subtitle 2"/>
          <p:cNvSpPr txBox="1">
            <a:spLocks/>
          </p:cNvSpPr>
          <p:nvPr/>
        </p:nvSpPr>
        <p:spPr>
          <a:xfrm>
            <a:off x="429949" y="3820645"/>
            <a:ext cx="4533938" cy="249851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a:t>Advanced Atomization Technologies designs, produces, and supports fuel nozzles for some of the most powerful and efficient GE, CFM, and Engine Alliance gas turbine engines in the world. The company is uniquely competitive with design, assembly, test, and aftermarket support capabilities.</a:t>
            </a:r>
          </a:p>
        </p:txBody>
      </p:sp>
      <p:sp>
        <p:nvSpPr>
          <p:cNvPr id="16" name="Rectangle 15"/>
          <p:cNvSpPr/>
          <p:nvPr/>
        </p:nvSpPr>
        <p:spPr>
          <a:xfrm>
            <a:off x="0" y="-298299"/>
            <a:ext cx="9152966" cy="276999"/>
          </a:xfrm>
          <a:prstGeom prst="rect">
            <a:avLst/>
          </a:prstGeom>
        </p:spPr>
        <p:txBody>
          <a:bodyPr wrap="square">
            <a:spAutoFit/>
          </a:bodyPr>
          <a:lstStyle/>
          <a:p>
            <a:pPr marL="0" lvl="1"/>
            <a:r>
              <a:rPr lang="en-US" sz="1200">
                <a:solidFill>
                  <a:srgbClr val="C00000"/>
                </a:solidFill>
              </a:rPr>
              <a:t>Contact Cory Wright (585) 678-1265 or cory_wright@boces.Monroe.edu   If you have questions about this template or other items</a:t>
            </a:r>
          </a:p>
        </p:txBody>
      </p:sp>
      <p:pic>
        <p:nvPicPr>
          <p:cNvPr id="2050" name="Picture 2" descr="See the sourc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6671" y="3900839"/>
            <a:ext cx="3405815" cy="1692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478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972300" cy="947057"/>
          </a:xfrm>
        </p:spPr>
        <p:txBody>
          <a:bodyPr>
            <a:normAutofit fontScale="90000"/>
          </a:bodyPr>
          <a:lstStyle/>
          <a:p>
            <a:r>
              <a:rPr lang="en-US"/>
              <a:t>Advanced Atomization Technologies (AA TECH)</a:t>
            </a:r>
          </a:p>
        </p:txBody>
      </p:sp>
      <p:sp>
        <p:nvSpPr>
          <p:cNvPr id="3" name="Content Placeholder 2"/>
          <p:cNvSpPr>
            <a:spLocks noGrp="1"/>
          </p:cNvSpPr>
          <p:nvPr>
            <p:ph sz="half" idx="1"/>
          </p:nvPr>
        </p:nvSpPr>
        <p:spPr>
          <a:xfrm>
            <a:off x="240050" y="2851526"/>
            <a:ext cx="3682651" cy="3067216"/>
          </a:xfrm>
        </p:spPr>
        <p:txBody>
          <a:bodyPr vert="horz" lIns="91440" tIns="45720" rIns="91440" bIns="45720" rtlCol="0" anchor="t">
            <a:normAutofit/>
          </a:bodyPr>
          <a:lstStyle/>
          <a:p>
            <a:r>
              <a:rPr lang="en-US"/>
              <a:t>About how many people do you employ? </a:t>
            </a:r>
            <a:br>
              <a:rPr lang="en-US"/>
            </a:br>
            <a:r>
              <a:rPr lang="en-US">
                <a:solidFill>
                  <a:srgbClr val="404040"/>
                </a:solidFill>
              </a:rPr>
              <a:t>240</a:t>
            </a:r>
            <a:endParaRPr lang="en-US">
              <a:solidFill>
                <a:srgbClr val="286B9D"/>
              </a:solidFill>
            </a:endParaRPr>
          </a:p>
          <a:p>
            <a:r>
              <a:rPr lang="en-US"/>
              <a:t>Current Jobs/roles in demand? </a:t>
            </a:r>
          </a:p>
          <a:p>
            <a:pPr lvl="1">
              <a:buFont typeface="Wingdings" panose="05000000000000000000" pitchFamily="2" charset="2"/>
              <a:buChar char="§"/>
            </a:pPr>
            <a:r>
              <a:rPr lang="en-US">
                <a:solidFill>
                  <a:srgbClr val="286B9D"/>
                </a:solidFill>
              </a:rPr>
              <a:t>Machinists</a:t>
            </a:r>
          </a:p>
          <a:p>
            <a:pPr lvl="1">
              <a:buFont typeface="Wingdings" panose="05000000000000000000" pitchFamily="2" charset="2"/>
              <a:buChar char="§"/>
            </a:pPr>
            <a:r>
              <a:rPr lang="en-US">
                <a:solidFill>
                  <a:srgbClr val="286B9D"/>
                </a:solidFill>
              </a:rPr>
              <a:t>Mechanical Engineer</a:t>
            </a:r>
            <a:endParaRPr lang="en-US"/>
          </a:p>
          <a:p>
            <a:r>
              <a:rPr lang="en-US">
                <a:solidFill>
                  <a:schemeClr val="tx1"/>
                </a:solidFill>
              </a:rPr>
              <a:t>Other Career Opportunities</a:t>
            </a:r>
            <a:br>
              <a:rPr lang="en-US"/>
            </a:br>
            <a:endParaRPr lang="en-US">
              <a:solidFill>
                <a:srgbClr val="286B9D"/>
              </a:solidFill>
            </a:endParaRPr>
          </a:p>
        </p:txBody>
      </p:sp>
      <p:sp>
        <p:nvSpPr>
          <p:cNvPr id="5" name="Title 1"/>
          <p:cNvSpPr txBox="1">
            <a:spLocks/>
          </p:cNvSpPr>
          <p:nvPr/>
        </p:nvSpPr>
        <p:spPr>
          <a:xfrm>
            <a:off x="7240043" y="169584"/>
            <a:ext cx="1728592" cy="114404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a:solidFill>
                  <a:schemeClr val="bg1"/>
                </a:solidFill>
              </a:rPr>
              <a:t>Location: Clyde, NY</a:t>
            </a:r>
          </a:p>
        </p:txBody>
      </p:sp>
      <p:pic>
        <p:nvPicPr>
          <p:cNvPr id="7" name="Picture 6">
            <a:hlinkClick r:id="rId5"/>
          </p:cNvPr>
          <p:cNvPicPr>
            <a:picLocks noChangeAspect="1"/>
          </p:cNvPicPr>
          <p:nvPr/>
        </p:nvPicPr>
        <p:blipFill>
          <a:blip r:embed="rId6"/>
          <a:stretch>
            <a:fillRect/>
          </a:stretch>
        </p:blipFill>
        <p:spPr>
          <a:xfrm>
            <a:off x="8097568" y="5791200"/>
            <a:ext cx="991840" cy="995500"/>
          </a:xfrm>
          <a:prstGeom prst="rect">
            <a:avLst/>
          </a:prstGeom>
        </p:spPr>
      </p:pic>
      <p:pic>
        <p:nvPicPr>
          <p:cNvPr id="8" name="Picture 7"/>
          <p:cNvPicPr>
            <a:picLocks noChangeAspect="1"/>
          </p:cNvPicPr>
          <p:nvPr/>
        </p:nvPicPr>
        <p:blipFill rotWithShape="1">
          <a:blip r:embed="rId7"/>
          <a:srcRect l="4142" t="30219" r="4068" b="11852"/>
          <a:stretch/>
        </p:blipFill>
        <p:spPr>
          <a:xfrm>
            <a:off x="2217553" y="947057"/>
            <a:ext cx="5375232" cy="1807872"/>
          </a:xfrm>
          <a:prstGeom prst="rect">
            <a:avLst/>
          </a:prstGeom>
        </p:spPr>
      </p:pic>
      <p:pic>
        <p:nvPicPr>
          <p:cNvPr id="6" name="AATECH Intro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082143" y="2980088"/>
            <a:ext cx="4697022" cy="2642075"/>
          </a:xfrm>
          <a:prstGeom prst="rect">
            <a:avLst/>
          </a:prstGeom>
        </p:spPr>
      </p:pic>
      <p:sp>
        <p:nvSpPr>
          <p:cNvPr id="9" name="Rectangle 8"/>
          <p:cNvSpPr/>
          <p:nvPr/>
        </p:nvSpPr>
        <p:spPr>
          <a:xfrm>
            <a:off x="707360" y="5622163"/>
            <a:ext cx="7296934" cy="1200329"/>
          </a:xfrm>
          <a:prstGeom prst="rect">
            <a:avLst/>
          </a:prstGeom>
        </p:spPr>
        <p:txBody>
          <a:bodyPr wrap="square">
            <a:spAutoFit/>
          </a:bodyPr>
          <a:lstStyle/>
          <a:p>
            <a:pPr marL="179388" indent="-179388" fontAlgn="base">
              <a:buClr>
                <a:srgbClr val="00B0F0"/>
              </a:buClr>
              <a:buFont typeface="Wingdings" panose="05000000000000000000" pitchFamily="2" charset="2"/>
              <a:buChar char="§"/>
            </a:pPr>
            <a:r>
              <a:rPr lang="en-US" sz="1400">
                <a:solidFill>
                  <a:srgbClr val="286B9D"/>
                </a:solidFill>
                <a:latin typeface="Hind"/>
              </a:rPr>
              <a:t>Assembler</a:t>
            </a:r>
          </a:p>
          <a:p>
            <a:pPr marL="179388" indent="-179388" fontAlgn="base">
              <a:buClr>
                <a:srgbClr val="00B0F0"/>
              </a:buClr>
              <a:buFont typeface="Wingdings" panose="05000000000000000000" pitchFamily="2" charset="2"/>
              <a:buChar char="§"/>
            </a:pPr>
            <a:r>
              <a:rPr lang="en-US" sz="1400">
                <a:solidFill>
                  <a:srgbClr val="286B9D"/>
                </a:solidFill>
                <a:latin typeface="Hind"/>
              </a:rPr>
              <a:t>Production associate</a:t>
            </a:r>
          </a:p>
          <a:p>
            <a:pPr marL="179388" indent="-179388" fontAlgn="base">
              <a:buClr>
                <a:srgbClr val="00B0F0"/>
              </a:buClr>
              <a:buFont typeface="Wingdings" panose="05000000000000000000" pitchFamily="2" charset="2"/>
              <a:buChar char="§"/>
            </a:pPr>
            <a:r>
              <a:rPr lang="en-US" sz="1400">
                <a:solidFill>
                  <a:srgbClr val="286B9D"/>
                </a:solidFill>
                <a:latin typeface="Hind"/>
              </a:rPr>
              <a:t>Stick, MIG, and TIG welder</a:t>
            </a:r>
          </a:p>
          <a:p>
            <a:pPr marL="179388" indent="-179388" fontAlgn="base">
              <a:buClr>
                <a:srgbClr val="00B0F0"/>
              </a:buClr>
              <a:buFont typeface="Wingdings" panose="05000000000000000000" pitchFamily="2" charset="2"/>
              <a:buChar char="§"/>
            </a:pPr>
            <a:r>
              <a:rPr lang="en-US" sz="1400">
                <a:solidFill>
                  <a:srgbClr val="286B9D"/>
                </a:solidFill>
                <a:latin typeface="Hind"/>
              </a:rPr>
              <a:t>Machine operator		</a:t>
            </a:r>
            <a:r>
              <a:rPr lang="en-US" sz="1400">
                <a:solidFill>
                  <a:srgbClr val="286B9D"/>
                </a:solidFill>
                <a:latin typeface="Hind"/>
                <a:sym typeface="Wingdings" panose="05000000000000000000" pitchFamily="2" charset="2"/>
              </a:rPr>
              <a:t> </a:t>
            </a:r>
            <a:r>
              <a:rPr lang="en-US" sz="1400">
                <a:solidFill>
                  <a:srgbClr val="286B9D"/>
                </a:solidFill>
                <a:latin typeface="Hind"/>
              </a:rPr>
              <a:t>Quality engineer</a:t>
            </a:r>
          </a:p>
          <a:p>
            <a:pPr marL="179388" indent="-179388" fontAlgn="base">
              <a:buClr>
                <a:srgbClr val="00B0F0"/>
              </a:buClr>
              <a:buFont typeface="Wingdings" panose="05000000000000000000" pitchFamily="2" charset="2"/>
              <a:buChar char="§"/>
            </a:pPr>
            <a:r>
              <a:rPr lang="en-US" sz="1400">
                <a:solidFill>
                  <a:srgbClr val="286B9D"/>
                </a:solidFill>
                <a:latin typeface="Hind"/>
              </a:rPr>
              <a:t>Manufacturing engineer     </a:t>
            </a:r>
            <a:r>
              <a:rPr lang="en-US" sz="1600">
                <a:solidFill>
                  <a:srgbClr val="286B9D"/>
                </a:solidFill>
                <a:latin typeface="Hind"/>
                <a:sym typeface="Wingdings" panose="05000000000000000000" pitchFamily="2" charset="2"/>
              </a:rPr>
              <a:t></a:t>
            </a:r>
            <a:r>
              <a:rPr lang="en-US" sz="1400">
                <a:solidFill>
                  <a:srgbClr val="286B9D"/>
                </a:solidFill>
                <a:latin typeface="Hind"/>
                <a:sym typeface="Wingdings" panose="05000000000000000000" pitchFamily="2" charset="2"/>
              </a:rPr>
              <a:t> </a:t>
            </a:r>
            <a:r>
              <a:rPr lang="en-US" sz="1400">
                <a:solidFill>
                  <a:srgbClr val="286B9D"/>
                </a:solidFill>
                <a:latin typeface="Hind"/>
              </a:rPr>
              <a:t>Design engineer</a:t>
            </a:r>
          </a:p>
        </p:txBody>
      </p:sp>
    </p:spTree>
    <p:extLst>
      <p:ext uri="{BB962C8B-B14F-4D97-AF65-F5344CB8AC3E}">
        <p14:creationId xmlns:p14="http://schemas.microsoft.com/office/powerpoint/2010/main" val="16345386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83914" y="1392662"/>
            <a:ext cx="4403834" cy="5465338"/>
          </a:xfrm>
        </p:spPr>
        <p:txBody>
          <a:bodyPr vert="horz" lIns="91440" tIns="45720" rIns="91440" bIns="45720" rtlCol="0" anchor="t">
            <a:normAutofit/>
          </a:bodyPr>
          <a:lstStyle/>
          <a:p>
            <a:r>
              <a:rPr lang="en-US"/>
              <a:t>What are the skills or characteristics you look for when hiring? What gets someone hired or fired? </a:t>
            </a:r>
          </a:p>
          <a:p>
            <a:pPr lvl="1">
              <a:buFont typeface="Wingdings" panose="05000000000000000000" pitchFamily="2" charset="2"/>
              <a:buChar char="§"/>
            </a:pPr>
            <a:r>
              <a:rPr lang="en-US">
                <a:solidFill>
                  <a:srgbClr val="286B9D"/>
                </a:solidFill>
              </a:rPr>
              <a:t>Desire to learn</a:t>
            </a:r>
          </a:p>
          <a:p>
            <a:pPr lvl="1">
              <a:buFont typeface="Wingdings" panose="05000000000000000000" pitchFamily="2" charset="2"/>
              <a:buChar char="§"/>
            </a:pPr>
            <a:r>
              <a:rPr lang="en-US">
                <a:solidFill>
                  <a:srgbClr val="286B9D"/>
                </a:solidFill>
              </a:rPr>
              <a:t>Showing up on time</a:t>
            </a:r>
          </a:p>
          <a:p>
            <a:pPr lvl="1">
              <a:buFont typeface="Wingdings" panose="05000000000000000000" pitchFamily="2" charset="2"/>
              <a:buChar char="§"/>
            </a:pPr>
            <a:r>
              <a:rPr lang="en-US">
                <a:solidFill>
                  <a:srgbClr val="286B9D"/>
                </a:solidFill>
              </a:rPr>
              <a:t>SEE VIDEO CLIP</a:t>
            </a:r>
            <a:br>
              <a:rPr lang="en-US"/>
            </a:br>
            <a:endParaRPr lang="en-US"/>
          </a:p>
          <a:p>
            <a:r>
              <a:rPr lang="en-US"/>
              <a:t>What are some of the benefits for your employees?</a:t>
            </a:r>
          </a:p>
          <a:p>
            <a:pPr lvl="1">
              <a:buFont typeface="Wingdings" panose="05000000000000000000" pitchFamily="2" charset="2"/>
              <a:buChar char="§"/>
            </a:pPr>
            <a:r>
              <a:rPr lang="en-US">
                <a:solidFill>
                  <a:srgbClr val="286B9D"/>
                </a:solidFill>
              </a:rPr>
              <a:t>College Tuition Assistance</a:t>
            </a:r>
          </a:p>
          <a:p>
            <a:pPr lvl="1">
              <a:buFont typeface="Wingdings" panose="05000000000000000000" pitchFamily="2" charset="2"/>
              <a:buChar char="§"/>
            </a:pPr>
            <a:r>
              <a:rPr lang="en-US">
                <a:solidFill>
                  <a:srgbClr val="286B9D"/>
                </a:solidFill>
              </a:rPr>
              <a:t>Student loan repayment assistance program</a:t>
            </a:r>
          </a:p>
          <a:p>
            <a:pPr lvl="1">
              <a:buFont typeface="Wingdings" panose="05000000000000000000" pitchFamily="2" charset="2"/>
              <a:buChar char="§"/>
            </a:pPr>
            <a:r>
              <a:rPr lang="en-US">
                <a:solidFill>
                  <a:srgbClr val="286B9D"/>
                </a:solidFill>
              </a:rPr>
              <a:t>Health and Retirement Benefits</a:t>
            </a:r>
          </a:p>
          <a:p>
            <a:pPr lvl="1">
              <a:buFont typeface="Wingdings" panose="05000000000000000000" pitchFamily="2" charset="2"/>
              <a:buChar char="§"/>
            </a:pPr>
            <a:r>
              <a:rPr lang="en-US"/>
              <a:t>Inclusive work environment</a:t>
            </a:r>
            <a:br>
              <a:rPr lang="en-US"/>
            </a:br>
            <a:r>
              <a:rPr lang="en-US" sz="1200"/>
              <a:t>		</a:t>
            </a:r>
          </a:p>
          <a:p>
            <a:endParaRPr lang="en-US"/>
          </a:p>
        </p:txBody>
      </p:sp>
      <p:pic>
        <p:nvPicPr>
          <p:cNvPr id="6" name="Picture 5">
            <a:hlinkClick r:id="rId4"/>
          </p:cNvPr>
          <p:cNvPicPr>
            <a:picLocks noChangeAspect="1"/>
          </p:cNvPicPr>
          <p:nvPr/>
        </p:nvPicPr>
        <p:blipFill>
          <a:blip r:embed="rId5"/>
          <a:stretch>
            <a:fillRect/>
          </a:stretch>
        </p:blipFill>
        <p:spPr>
          <a:xfrm>
            <a:off x="8097568" y="5791200"/>
            <a:ext cx="991840" cy="995500"/>
          </a:xfrm>
          <a:prstGeom prst="rect">
            <a:avLst/>
          </a:prstGeom>
        </p:spPr>
      </p:pic>
      <p:sp>
        <p:nvSpPr>
          <p:cNvPr id="7" name="Rectangle 6"/>
          <p:cNvSpPr/>
          <p:nvPr/>
        </p:nvSpPr>
        <p:spPr>
          <a:xfrm>
            <a:off x="0" y="-298299"/>
            <a:ext cx="9152966" cy="276999"/>
          </a:xfrm>
          <a:prstGeom prst="rect">
            <a:avLst/>
          </a:prstGeom>
        </p:spPr>
        <p:txBody>
          <a:bodyPr wrap="square">
            <a:spAutoFit/>
          </a:bodyPr>
          <a:lstStyle/>
          <a:p>
            <a:pPr marL="0" lvl="1"/>
            <a:r>
              <a:rPr lang="en-US" sz="1200">
                <a:solidFill>
                  <a:srgbClr val="C00000"/>
                </a:solidFill>
              </a:rPr>
              <a:t>Contact Cory Wright (585) 678-1265 or cory_wright@boces.Monroe.edu   If you have questions about this template or other items</a:t>
            </a:r>
          </a:p>
        </p:txBody>
      </p:sp>
      <p:pic>
        <p:nvPicPr>
          <p:cNvPr id="1028" name="Picture 4" descr="Advanced Atomization Technologies: Read reviews and ask questions |  Handshak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639" y="114182"/>
            <a:ext cx="3057261" cy="6532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bout - Advanced Atomization Technologi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5243" y="127089"/>
            <a:ext cx="2396775" cy="2645576"/>
          </a:xfrm>
          <a:prstGeom prst="rect">
            <a:avLst/>
          </a:prstGeom>
          <a:noFill/>
          <a:extLst>
            <a:ext uri="{909E8E84-426E-40DD-AFC4-6F175D3DCCD1}">
              <a14:hiddenFill xmlns:a14="http://schemas.microsoft.com/office/drawing/2010/main">
                <a:solidFill>
                  <a:srgbClr val="FFFFFF"/>
                </a:solidFill>
              </a14:hiddenFill>
            </a:ext>
          </a:extLst>
        </p:spPr>
      </p:pic>
      <p:pic>
        <p:nvPicPr>
          <p:cNvPr id="2" name="AATECH Intro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811322" y="2997456"/>
            <a:ext cx="4049486" cy="2277836"/>
          </a:xfrm>
          <a:prstGeom prst="rect">
            <a:avLst/>
          </a:prstGeom>
        </p:spPr>
      </p:pic>
    </p:spTree>
    <p:extLst>
      <p:ext uri="{BB962C8B-B14F-4D97-AF65-F5344CB8AC3E}">
        <p14:creationId xmlns:p14="http://schemas.microsoft.com/office/powerpoint/2010/main" val="32167988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365" y="303843"/>
            <a:ext cx="6567814" cy="793314"/>
          </a:xfrm>
        </p:spPr>
        <p:txBody>
          <a:bodyPr>
            <a:normAutofit/>
          </a:bodyPr>
          <a:lstStyle/>
          <a:p>
            <a:r>
              <a:rPr lang="en-US" sz="2800"/>
              <a:t>Career </a:t>
            </a:r>
            <a:r>
              <a:rPr lang="en-US" sz="2800">
                <a:solidFill>
                  <a:schemeClr val="bg1">
                    <a:lumMod val="50000"/>
                  </a:schemeClr>
                </a:solidFill>
              </a:rPr>
              <a:t>entry-point</a:t>
            </a:r>
            <a:r>
              <a:rPr lang="en-US" sz="2800"/>
              <a:t> Opportunities</a:t>
            </a:r>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1898359735"/>
              </p:ext>
            </p:extLst>
          </p:nvPr>
        </p:nvGraphicFramePr>
        <p:xfrm>
          <a:off x="285748" y="1196323"/>
          <a:ext cx="8362952" cy="2717454"/>
        </p:xfrm>
        <a:graphic>
          <a:graphicData uri="http://schemas.openxmlformats.org/drawingml/2006/table">
            <a:tbl>
              <a:tblPr firstRow="1" bandRow="1">
                <a:tableStyleId>{5C22544A-7EE6-4342-B048-85BDC9FD1C3A}</a:tableStyleId>
              </a:tblPr>
              <a:tblGrid>
                <a:gridCol w="2090738">
                  <a:extLst>
                    <a:ext uri="{9D8B030D-6E8A-4147-A177-3AD203B41FA5}">
                      <a16:colId xmlns:a16="http://schemas.microsoft.com/office/drawing/2014/main" val="4272813810"/>
                    </a:ext>
                  </a:extLst>
                </a:gridCol>
                <a:gridCol w="2090738">
                  <a:extLst>
                    <a:ext uri="{9D8B030D-6E8A-4147-A177-3AD203B41FA5}">
                      <a16:colId xmlns:a16="http://schemas.microsoft.com/office/drawing/2014/main" val="140089350"/>
                    </a:ext>
                  </a:extLst>
                </a:gridCol>
                <a:gridCol w="2090738">
                  <a:extLst>
                    <a:ext uri="{9D8B030D-6E8A-4147-A177-3AD203B41FA5}">
                      <a16:colId xmlns:a16="http://schemas.microsoft.com/office/drawing/2014/main" val="235973687"/>
                    </a:ext>
                  </a:extLst>
                </a:gridCol>
                <a:gridCol w="2090738">
                  <a:extLst>
                    <a:ext uri="{9D8B030D-6E8A-4147-A177-3AD203B41FA5}">
                      <a16:colId xmlns:a16="http://schemas.microsoft.com/office/drawing/2014/main" val="876531126"/>
                    </a:ext>
                  </a:extLst>
                </a:gridCol>
              </a:tblGrid>
              <a:tr h="727076">
                <a:tc>
                  <a:txBody>
                    <a:bodyPr/>
                    <a:lstStyle/>
                    <a:p>
                      <a:r>
                        <a:rPr lang="en-US" sz="1600"/>
                        <a:t>Entry Level</a:t>
                      </a:r>
                    </a:p>
                  </a:txBody>
                  <a:tcPr/>
                </a:tc>
                <a:tc>
                  <a:txBody>
                    <a:bodyPr/>
                    <a:lstStyle/>
                    <a:p>
                      <a:r>
                        <a:rPr lang="en-US" sz="1600" b="1" kern="1200">
                          <a:solidFill>
                            <a:schemeClr val="lt1"/>
                          </a:solidFill>
                          <a:effectLst/>
                          <a:latin typeface="+mn-lt"/>
                          <a:ea typeface="+mn-ea"/>
                          <a:cs typeface="+mn-cs"/>
                        </a:rPr>
                        <a:t>Middle Skills </a:t>
                      </a:r>
                    </a:p>
                    <a:p>
                      <a:r>
                        <a:rPr lang="en-US" sz="1200" b="1" kern="1200">
                          <a:solidFill>
                            <a:schemeClr val="lt1"/>
                          </a:solidFill>
                          <a:effectLst/>
                          <a:latin typeface="+mn-lt"/>
                          <a:ea typeface="+mn-ea"/>
                          <a:cs typeface="+mn-cs"/>
                        </a:rPr>
                        <a:t>Certificate; Apprentice Training</a:t>
                      </a:r>
                      <a:endParaRPr lang="en-US" sz="1200"/>
                    </a:p>
                  </a:txBody>
                  <a:tcPr/>
                </a:tc>
                <a:tc>
                  <a:txBody>
                    <a:bodyPr/>
                    <a:lstStyle/>
                    <a:p>
                      <a:r>
                        <a:rPr lang="en-US" sz="1600" b="1" kern="1200">
                          <a:solidFill>
                            <a:schemeClr val="lt1"/>
                          </a:solidFill>
                          <a:effectLst/>
                          <a:latin typeface="+mn-lt"/>
                          <a:ea typeface="+mn-ea"/>
                          <a:cs typeface="+mn-cs"/>
                        </a:rPr>
                        <a:t>2 </a:t>
                      </a:r>
                      <a:r>
                        <a:rPr lang="en-US" sz="1600" b="1" kern="1200" err="1">
                          <a:solidFill>
                            <a:schemeClr val="lt1"/>
                          </a:solidFill>
                          <a:effectLst/>
                          <a:latin typeface="+mn-lt"/>
                          <a:ea typeface="+mn-ea"/>
                          <a:cs typeface="+mn-cs"/>
                        </a:rPr>
                        <a:t>Yr</a:t>
                      </a:r>
                      <a:r>
                        <a:rPr lang="en-US" sz="1600" b="1" kern="1200">
                          <a:solidFill>
                            <a:schemeClr val="lt1"/>
                          </a:solidFill>
                          <a:effectLst/>
                          <a:latin typeface="+mn-lt"/>
                          <a:ea typeface="+mn-ea"/>
                          <a:cs typeface="+mn-cs"/>
                        </a:rPr>
                        <a:t> College Training or Experience</a:t>
                      </a:r>
                      <a:endParaRPr lang="en-US" sz="1600"/>
                    </a:p>
                  </a:txBody>
                  <a:tcPr/>
                </a:tc>
                <a:tc>
                  <a:txBody>
                    <a:bodyPr/>
                    <a:lstStyle/>
                    <a:p>
                      <a:r>
                        <a:rPr lang="en-US" sz="1600" b="1" kern="1200">
                          <a:solidFill>
                            <a:schemeClr val="lt1"/>
                          </a:solidFill>
                          <a:effectLst/>
                          <a:latin typeface="+mn-lt"/>
                          <a:ea typeface="+mn-ea"/>
                          <a:cs typeface="+mn-cs"/>
                        </a:rPr>
                        <a:t>4 </a:t>
                      </a:r>
                      <a:r>
                        <a:rPr lang="en-US" sz="1600" b="1" kern="1200" err="1">
                          <a:solidFill>
                            <a:schemeClr val="lt1"/>
                          </a:solidFill>
                          <a:effectLst/>
                          <a:latin typeface="+mn-lt"/>
                          <a:ea typeface="+mn-ea"/>
                          <a:cs typeface="+mn-cs"/>
                        </a:rPr>
                        <a:t>Yr</a:t>
                      </a:r>
                      <a:r>
                        <a:rPr lang="en-US" sz="1600" b="1" kern="1200">
                          <a:solidFill>
                            <a:schemeClr val="lt1"/>
                          </a:solidFill>
                          <a:effectLst/>
                          <a:latin typeface="+mn-lt"/>
                          <a:ea typeface="+mn-ea"/>
                          <a:cs typeface="+mn-cs"/>
                        </a:rPr>
                        <a:t> + College Training </a:t>
                      </a:r>
                      <a:endParaRPr lang="en-US" sz="1600"/>
                    </a:p>
                  </a:txBody>
                  <a:tcPr/>
                </a:tc>
                <a:extLst>
                  <a:ext uri="{0D108BD9-81ED-4DB2-BD59-A6C34878D82A}">
                    <a16:rowId xmlns:a16="http://schemas.microsoft.com/office/drawing/2014/main" val="2521534852"/>
                  </a:ext>
                </a:extLst>
              </a:tr>
              <a:tr h="269288">
                <a:tc gridSpan="4">
                  <a:txBody>
                    <a:bodyPr/>
                    <a:lstStyle/>
                    <a:p>
                      <a:pPr marL="0" indent="0" algn="ctr">
                        <a:buClr>
                          <a:schemeClr val="accent2">
                            <a:lumMod val="75000"/>
                          </a:schemeClr>
                        </a:buClr>
                        <a:buFont typeface="Arial" panose="020B0604020202020204" pitchFamily="34" charset="0"/>
                        <a:buNone/>
                      </a:pPr>
                      <a:r>
                        <a:rPr lang="en-US" sz="1400"/>
                        <a:t>--</a:t>
                      </a:r>
                      <a:r>
                        <a:rPr lang="en-US" sz="1400" baseline="0"/>
                        <a:t> In Demand --</a:t>
                      </a:r>
                      <a:endParaRPr lang="en-US" sz="1400"/>
                    </a:p>
                  </a:txBody>
                  <a:tcPr/>
                </a:tc>
                <a:tc hMerge="1">
                  <a:txBody>
                    <a:bodyPr/>
                    <a:lstStyle/>
                    <a:p>
                      <a:pPr marL="174625" indent="-174625">
                        <a:buClr>
                          <a:schemeClr val="accent2">
                            <a:lumMod val="75000"/>
                          </a:schemeClr>
                        </a:buClr>
                        <a:buFont typeface="Arial" panose="020B0604020202020204" pitchFamily="34" charset="0"/>
                        <a:buChar char="•"/>
                      </a:pPr>
                      <a:endParaRPr lang="en-US" sz="1400"/>
                    </a:p>
                  </a:txBody>
                  <a:tcPr/>
                </a:tc>
                <a:tc hMerge="1">
                  <a:txBody>
                    <a:bodyPr/>
                    <a:lstStyle/>
                    <a:p>
                      <a:pPr marL="174625" indent="-174625">
                        <a:buClr>
                          <a:schemeClr val="accent2">
                            <a:lumMod val="75000"/>
                          </a:schemeClr>
                        </a:buClr>
                        <a:buFont typeface="Arial" panose="020B0604020202020204" pitchFamily="34" charset="0"/>
                        <a:buChar char="•"/>
                      </a:pPr>
                      <a:endParaRPr lang="en-US" sz="1400"/>
                    </a:p>
                  </a:txBody>
                  <a:tcPr/>
                </a:tc>
                <a:tc hMerge="1">
                  <a:txBody>
                    <a:bodyPr/>
                    <a:lstStyle/>
                    <a:p>
                      <a:pPr marL="631825" lvl="1" indent="-174625">
                        <a:buClr>
                          <a:schemeClr val="accent2">
                            <a:lumMod val="75000"/>
                          </a:schemeClr>
                        </a:buClr>
                        <a:buFont typeface="Arial" panose="020B0604020202020204" pitchFamily="34" charset="0"/>
                        <a:buChar char="•"/>
                      </a:pPr>
                      <a:endParaRPr lang="en-US" sz="1400"/>
                    </a:p>
                  </a:txBody>
                  <a:tcPr/>
                </a:tc>
                <a:extLst>
                  <a:ext uri="{0D108BD9-81ED-4DB2-BD59-A6C34878D82A}">
                    <a16:rowId xmlns:a16="http://schemas.microsoft.com/office/drawing/2014/main" val="2434744553"/>
                  </a:ext>
                </a:extLst>
              </a:tr>
              <a:tr h="1251874">
                <a:tc>
                  <a:txBody>
                    <a:bodyPr/>
                    <a:lstStyle/>
                    <a:p>
                      <a:pPr marL="112713" indent="-112713">
                        <a:buClr>
                          <a:schemeClr val="accent2">
                            <a:lumMod val="75000"/>
                          </a:schemeClr>
                        </a:buClr>
                        <a:buFont typeface="Arial" panose="020B0604020202020204" pitchFamily="34" charset="0"/>
                        <a:buChar char="•"/>
                      </a:pPr>
                      <a:r>
                        <a:rPr lang="en-US" sz="1400"/>
                        <a:t>Assembler</a:t>
                      </a:r>
                    </a:p>
                  </a:txBody>
                  <a:tcPr/>
                </a:tc>
                <a:tc>
                  <a:txBody>
                    <a:bodyPr/>
                    <a:lstStyle/>
                    <a:p>
                      <a:pPr marL="174625" indent="-174625">
                        <a:buClr>
                          <a:schemeClr val="accent2">
                            <a:lumMod val="75000"/>
                          </a:schemeClr>
                        </a:buClr>
                        <a:buFont typeface="Arial" panose="020B0604020202020204" pitchFamily="34" charset="0"/>
                        <a:buChar char="•"/>
                      </a:pPr>
                      <a:r>
                        <a:rPr lang="en-US" sz="1400"/>
                        <a:t>Welders</a:t>
                      </a:r>
                    </a:p>
                    <a:p>
                      <a:pPr marL="174625" indent="-174625">
                        <a:buClr>
                          <a:schemeClr val="accent2">
                            <a:lumMod val="75000"/>
                          </a:schemeClr>
                        </a:buClr>
                        <a:buFont typeface="Arial" panose="020B0604020202020204" pitchFamily="34" charset="0"/>
                        <a:buChar char="•"/>
                      </a:pPr>
                      <a:r>
                        <a:rPr lang="en-US" sz="1400"/>
                        <a:t>Machine</a:t>
                      </a:r>
                      <a:r>
                        <a:rPr lang="en-US" sz="1400" baseline="0"/>
                        <a:t> Operators</a:t>
                      </a:r>
                    </a:p>
                    <a:p>
                      <a:pPr marL="174625" indent="-174625">
                        <a:buClr>
                          <a:schemeClr val="accent2">
                            <a:lumMod val="75000"/>
                          </a:schemeClr>
                        </a:buClr>
                        <a:buFont typeface="Arial" panose="020B0604020202020204" pitchFamily="34" charset="0"/>
                        <a:buChar char="•"/>
                      </a:pPr>
                      <a:r>
                        <a:rPr lang="en-US" sz="1400" baseline="0"/>
                        <a:t>Machinist 1</a:t>
                      </a:r>
                    </a:p>
                    <a:p>
                      <a:pPr marL="398463" lvl="1" indent="-174625">
                        <a:buClr>
                          <a:schemeClr val="accent2">
                            <a:lumMod val="75000"/>
                          </a:schemeClr>
                        </a:buClr>
                        <a:buFont typeface="Arial" panose="020B0604020202020204" pitchFamily="34" charset="0"/>
                        <a:buChar char="•"/>
                        <a:tabLst/>
                      </a:pPr>
                      <a:r>
                        <a:rPr lang="en-US" sz="1400" baseline="0"/>
                        <a:t>Machinist 2</a:t>
                      </a:r>
                    </a:p>
                    <a:p>
                      <a:pPr marL="631825" lvl="1" indent="-174625">
                        <a:buClr>
                          <a:schemeClr val="accent2">
                            <a:lumMod val="75000"/>
                          </a:schemeClr>
                        </a:buClr>
                        <a:buFont typeface="Arial" panose="020B0604020202020204" pitchFamily="34" charset="0"/>
                        <a:buChar char="•"/>
                      </a:pPr>
                      <a:r>
                        <a:rPr lang="en-US" sz="1400" baseline="0"/>
                        <a:t>Machinist 3</a:t>
                      </a:r>
                      <a:endParaRPr lang="en-US" sz="1400"/>
                    </a:p>
                  </a:txBody>
                  <a:tcPr/>
                </a:tc>
                <a:tc>
                  <a:txBody>
                    <a:bodyPr/>
                    <a:lstStyle/>
                    <a:p>
                      <a:pPr marL="174625" indent="-174625">
                        <a:buClr>
                          <a:schemeClr val="accent2">
                            <a:lumMod val="75000"/>
                          </a:schemeClr>
                        </a:buClr>
                        <a:buFont typeface="Arial" panose="020B0604020202020204" pitchFamily="34" charset="0"/>
                        <a:buChar char="•"/>
                      </a:pPr>
                      <a:r>
                        <a:rPr lang="en-US" sz="1400"/>
                        <a:t>Engineering</a:t>
                      </a:r>
                      <a:r>
                        <a:rPr lang="en-US" sz="1400" baseline="0"/>
                        <a:t> Tech</a:t>
                      </a:r>
                      <a:endParaRPr lang="en-US" sz="1400"/>
                    </a:p>
                  </a:txBody>
                  <a:tcPr/>
                </a:tc>
                <a:tc>
                  <a:txBody>
                    <a:bodyPr/>
                    <a:lstStyle/>
                    <a:p>
                      <a:pPr marL="174625" indent="-174625">
                        <a:buClr>
                          <a:schemeClr val="accent2">
                            <a:lumMod val="75000"/>
                          </a:schemeClr>
                        </a:buClr>
                        <a:buFont typeface="Arial" panose="020B0604020202020204" pitchFamily="34" charset="0"/>
                        <a:buChar char="•"/>
                      </a:pPr>
                      <a:r>
                        <a:rPr lang="en-US" sz="1400"/>
                        <a:t>Engineering</a:t>
                      </a:r>
                    </a:p>
                    <a:p>
                      <a:pPr marL="631825" lvl="1" indent="-174625">
                        <a:buClr>
                          <a:schemeClr val="accent2">
                            <a:lumMod val="75000"/>
                          </a:schemeClr>
                        </a:buClr>
                        <a:buFont typeface="Arial" panose="020B0604020202020204" pitchFamily="34" charset="0"/>
                        <a:buChar char="•"/>
                      </a:pPr>
                      <a:r>
                        <a:rPr lang="en-US" sz="1400"/>
                        <a:t>Mechanical</a:t>
                      </a:r>
                    </a:p>
                  </a:txBody>
                  <a:tcPr/>
                </a:tc>
                <a:extLst>
                  <a:ext uri="{0D108BD9-81ED-4DB2-BD59-A6C34878D82A}">
                    <a16:rowId xmlns:a16="http://schemas.microsoft.com/office/drawing/2014/main" val="3790635792"/>
                  </a:ext>
                </a:extLst>
              </a:tr>
              <a:tr h="337820">
                <a:tc gridSpan="4">
                  <a:txBody>
                    <a:bodyPr/>
                    <a:lstStyle/>
                    <a:p>
                      <a:pPr marL="0" indent="0">
                        <a:buClr>
                          <a:schemeClr val="accent2">
                            <a:lumMod val="75000"/>
                          </a:schemeClr>
                        </a:buClr>
                        <a:buFont typeface="Arial" panose="020B0604020202020204" pitchFamily="34" charset="0"/>
                        <a:buNone/>
                      </a:pPr>
                      <a:r>
                        <a:rPr lang="en-US" sz="1400"/>
                        <a:t>Other</a:t>
                      </a:r>
                      <a:r>
                        <a:rPr lang="en-US" sz="1400" baseline="0"/>
                        <a:t> Career Opportunities in Finance, Supply Chain, Quality</a:t>
                      </a:r>
                      <a:endParaRPr lang="en-US" sz="1400"/>
                    </a:p>
                  </a:txBody>
                  <a:tcPr/>
                </a:tc>
                <a:tc hMerge="1">
                  <a:txBody>
                    <a:bodyPr/>
                    <a:lstStyle/>
                    <a:p>
                      <a:pPr marL="174625" indent="-174625">
                        <a:buClr>
                          <a:schemeClr val="accent2">
                            <a:lumMod val="75000"/>
                          </a:schemeClr>
                        </a:buClr>
                        <a:buFont typeface="Arial" panose="020B0604020202020204" pitchFamily="34" charset="0"/>
                        <a:buChar char="•"/>
                      </a:pPr>
                      <a:endParaRPr lang="en-US" sz="1400"/>
                    </a:p>
                  </a:txBody>
                  <a:tcPr/>
                </a:tc>
                <a:tc hMerge="1">
                  <a:txBody>
                    <a:bodyPr/>
                    <a:lstStyle/>
                    <a:p>
                      <a:pPr marL="174625" indent="-174625">
                        <a:buClr>
                          <a:schemeClr val="accent2">
                            <a:lumMod val="75000"/>
                          </a:schemeClr>
                        </a:buClr>
                        <a:buFont typeface="Arial" panose="020B0604020202020204" pitchFamily="34" charset="0"/>
                        <a:buChar char="•"/>
                      </a:pPr>
                      <a:endParaRPr lang="en-US" sz="1400"/>
                    </a:p>
                  </a:txBody>
                  <a:tcPr/>
                </a:tc>
                <a:tc hMerge="1">
                  <a:txBody>
                    <a:bodyPr/>
                    <a:lstStyle/>
                    <a:p>
                      <a:pPr marL="631825" lvl="1" indent="-174625">
                        <a:buClr>
                          <a:schemeClr val="accent2">
                            <a:lumMod val="75000"/>
                          </a:schemeClr>
                        </a:buClr>
                        <a:buFont typeface="Arial" panose="020B0604020202020204" pitchFamily="34" charset="0"/>
                        <a:buChar char="•"/>
                      </a:pPr>
                      <a:endParaRPr lang="en-US" sz="1400"/>
                    </a:p>
                  </a:txBody>
                  <a:tcPr/>
                </a:tc>
                <a:extLst>
                  <a:ext uri="{0D108BD9-81ED-4DB2-BD59-A6C34878D82A}">
                    <a16:rowId xmlns:a16="http://schemas.microsoft.com/office/drawing/2014/main" val="1936066994"/>
                  </a:ext>
                </a:extLst>
              </a:tr>
            </a:tbl>
          </a:graphicData>
        </a:graphic>
      </p:graphicFrame>
      <p:pic>
        <p:nvPicPr>
          <p:cNvPr id="8" name="Picture 7">
            <a:hlinkClick r:id="rId2"/>
          </p:cNvPr>
          <p:cNvPicPr>
            <a:picLocks noChangeAspect="1"/>
          </p:cNvPicPr>
          <p:nvPr/>
        </p:nvPicPr>
        <p:blipFill>
          <a:blip r:embed="rId3"/>
          <a:stretch>
            <a:fillRect/>
          </a:stretch>
        </p:blipFill>
        <p:spPr>
          <a:xfrm>
            <a:off x="8097568" y="5791200"/>
            <a:ext cx="991840" cy="995500"/>
          </a:xfrm>
          <a:prstGeom prst="rect">
            <a:avLst/>
          </a:prstGeom>
        </p:spPr>
      </p:pic>
      <p:pic>
        <p:nvPicPr>
          <p:cNvPr id="9" name="Picture 8"/>
          <p:cNvPicPr>
            <a:picLocks noChangeAspect="1"/>
          </p:cNvPicPr>
          <p:nvPr/>
        </p:nvPicPr>
        <p:blipFill rotWithShape="1">
          <a:blip r:embed="rId4"/>
          <a:srcRect l="4821" t="20565" r="8335" b="15149"/>
          <a:stretch/>
        </p:blipFill>
        <p:spPr>
          <a:xfrm>
            <a:off x="4530812" y="5372561"/>
            <a:ext cx="3310604" cy="1306062"/>
          </a:xfrm>
          <a:prstGeom prst="rect">
            <a:avLst/>
          </a:prstGeom>
        </p:spPr>
      </p:pic>
      <p:pic>
        <p:nvPicPr>
          <p:cNvPr id="10" name="Picture 4" descr="Advanced Atomization Technologies: Read reviews and ask questions |  Handshak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8832" y="230528"/>
            <a:ext cx="2605168" cy="5566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20064" y="2940449"/>
            <a:ext cx="1575747" cy="430887"/>
          </a:xfrm>
          <a:prstGeom prst="rect">
            <a:avLst/>
          </a:prstGeom>
          <a:noFill/>
        </p:spPr>
        <p:txBody>
          <a:bodyPr wrap="square" rtlCol="0">
            <a:spAutoFit/>
          </a:bodyPr>
          <a:lstStyle/>
          <a:p>
            <a:r>
              <a:rPr lang="en-US" sz="1100">
                <a:solidFill>
                  <a:srgbClr val="C00000"/>
                </a:solidFill>
              </a:rPr>
              <a:t>NYS Apprenticeship</a:t>
            </a:r>
          </a:p>
          <a:p>
            <a:r>
              <a:rPr lang="en-US" sz="1100">
                <a:solidFill>
                  <a:srgbClr val="C00000"/>
                </a:solidFill>
              </a:rPr>
              <a:t>Opportunities</a:t>
            </a:r>
          </a:p>
        </p:txBody>
      </p:sp>
      <p:sp>
        <p:nvSpPr>
          <p:cNvPr id="5" name="Left Brace 4"/>
          <p:cNvSpPr/>
          <p:nvPr/>
        </p:nvSpPr>
        <p:spPr>
          <a:xfrm rot="10627461">
            <a:off x="4029947" y="2820621"/>
            <a:ext cx="377286" cy="539494"/>
          </a:xfrm>
          <a:prstGeom prst="leftBrace">
            <a:avLst>
              <a:gd name="adj1" fmla="val 58262"/>
              <a:gd name="adj2" fmla="val 50000"/>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Arrow Connector 11"/>
          <p:cNvCxnSpPr/>
          <p:nvPr/>
        </p:nvCxnSpPr>
        <p:spPr>
          <a:xfrm>
            <a:off x="1441525" y="2474259"/>
            <a:ext cx="839096" cy="17212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218590" y="2646381"/>
            <a:ext cx="471744" cy="28106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218590" y="2560321"/>
            <a:ext cx="2349224" cy="3716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632892" y="2758653"/>
            <a:ext cx="1036849" cy="88922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001460" y="4196651"/>
            <a:ext cx="1593439"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927390" y="3935041"/>
            <a:ext cx="1484702" cy="261610"/>
          </a:xfrm>
          <a:prstGeom prst="rect">
            <a:avLst/>
          </a:prstGeom>
          <a:noFill/>
        </p:spPr>
        <p:txBody>
          <a:bodyPr wrap="none" rtlCol="0">
            <a:spAutoFit/>
          </a:bodyPr>
          <a:lstStyle/>
          <a:p>
            <a:r>
              <a:rPr lang="en-US" sz="1100">
                <a:solidFill>
                  <a:srgbClr val="C00000"/>
                </a:solidFill>
              </a:rPr>
              <a:t>Possible Career Path</a:t>
            </a:r>
          </a:p>
        </p:txBody>
      </p:sp>
      <p:pic>
        <p:nvPicPr>
          <p:cNvPr id="3074" name="Picture 2" descr="Jobs for Assembl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823" y="4290716"/>
            <a:ext cx="3474828" cy="2316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596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347714" cy="676405"/>
          </a:xfrm>
        </p:spPr>
        <p:txBody>
          <a:bodyPr/>
          <a:lstStyle/>
          <a:p>
            <a:r>
              <a:rPr lang="en-US"/>
              <a:t>Career Path Stories</a:t>
            </a:r>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581285529"/>
              </p:ext>
            </p:extLst>
          </p:nvPr>
        </p:nvGraphicFramePr>
        <p:xfrm>
          <a:off x="505801" y="1102160"/>
          <a:ext cx="6684139" cy="1603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250521" y="1102160"/>
            <a:ext cx="3256472" cy="369332"/>
          </a:xfrm>
          <a:prstGeom prst="rect">
            <a:avLst/>
          </a:prstGeom>
          <a:noFill/>
        </p:spPr>
        <p:txBody>
          <a:bodyPr wrap="square" rtlCol="0">
            <a:spAutoFit/>
          </a:bodyPr>
          <a:lstStyle/>
          <a:p>
            <a:r>
              <a:rPr lang="en-US" dirty="0"/>
              <a:t>Assembler and beyond</a:t>
            </a:r>
          </a:p>
        </p:txBody>
      </p:sp>
      <p:sp>
        <p:nvSpPr>
          <p:cNvPr id="9" name="TextBox 8"/>
          <p:cNvSpPr txBox="1"/>
          <p:nvPr/>
        </p:nvSpPr>
        <p:spPr>
          <a:xfrm>
            <a:off x="491475" y="2413815"/>
            <a:ext cx="6447944" cy="1384995"/>
          </a:xfrm>
          <a:prstGeom prst="rect">
            <a:avLst/>
          </a:prstGeom>
          <a:noFill/>
        </p:spPr>
        <p:txBody>
          <a:bodyPr wrap="square" rtlCol="0">
            <a:spAutoFit/>
          </a:bodyPr>
          <a:lstStyle/>
          <a:p>
            <a:r>
              <a:rPr lang="en-US" sz="1400" dirty="0"/>
              <a:t>Story: </a:t>
            </a:r>
            <a:r>
              <a:rPr lang="en-US" sz="1400" dirty="0">
                <a:solidFill>
                  <a:srgbClr val="286B9D"/>
                </a:solidFill>
              </a:rPr>
              <a:t>In only 2 years time, John Temp, climbed his career ladder to a Machinist 1. John </a:t>
            </a:r>
            <a:r>
              <a:rPr lang="en-US" sz="1400">
                <a:solidFill>
                  <a:srgbClr val="286B9D"/>
                </a:solidFill>
              </a:rPr>
              <a:t>started working </a:t>
            </a:r>
            <a:r>
              <a:rPr lang="en-US" sz="1400" dirty="0">
                <a:solidFill>
                  <a:srgbClr val="286B9D"/>
                </a:solidFill>
              </a:rPr>
              <a:t>at AA Tech as a Temp Worker in the role of an Assembler. In his first 3 months he his process flow was better than all of the Assemblers. Recognized for his strong performance, John was hired as a full-time Assembler and quickly learned and was promoted to a Machinist 1.</a:t>
            </a:r>
          </a:p>
          <a:p>
            <a:r>
              <a:rPr lang="en-US" sz="1400" dirty="0">
                <a:solidFill>
                  <a:srgbClr val="286B9D"/>
                </a:solidFill>
              </a:rPr>
              <a:t>His future is bright with Machinist 3 and Engineering Tech in his future. </a:t>
            </a:r>
          </a:p>
        </p:txBody>
      </p:sp>
      <p:graphicFrame>
        <p:nvGraphicFramePr>
          <p:cNvPr id="10" name="Content Placeholder 6"/>
          <p:cNvGraphicFramePr>
            <a:graphicFrameLocks/>
          </p:cNvGraphicFramePr>
          <p:nvPr>
            <p:extLst>
              <p:ext uri="{D42A27DB-BD31-4B8C-83A1-F6EECF244321}">
                <p14:modId xmlns:p14="http://schemas.microsoft.com/office/powerpoint/2010/main" val="2434670109"/>
              </p:ext>
            </p:extLst>
          </p:nvPr>
        </p:nvGraphicFramePr>
        <p:xfrm>
          <a:off x="491475" y="4128407"/>
          <a:ext cx="7119493" cy="16887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TextBox 10"/>
          <p:cNvSpPr txBox="1"/>
          <p:nvPr/>
        </p:nvSpPr>
        <p:spPr>
          <a:xfrm>
            <a:off x="523053" y="5500319"/>
            <a:ext cx="6241739" cy="954107"/>
          </a:xfrm>
          <a:prstGeom prst="rect">
            <a:avLst/>
          </a:prstGeom>
          <a:noFill/>
        </p:spPr>
        <p:txBody>
          <a:bodyPr wrap="square" lIns="91440" tIns="45720" rIns="91440" bIns="45720" rtlCol="0" anchor="t">
            <a:spAutoFit/>
          </a:bodyPr>
          <a:lstStyle/>
          <a:p>
            <a:r>
              <a:rPr lang="en-US" sz="1400" dirty="0"/>
              <a:t>Story: </a:t>
            </a:r>
            <a:r>
              <a:rPr lang="en-US" sz="1400" dirty="0">
                <a:solidFill>
                  <a:srgbClr val="286B9D"/>
                </a:solidFill>
              </a:rPr>
              <a:t>One of our Value Stream Leaders began with us as a co-op.  After being hired as a Manufacturing Engineer, she was diligent in her work and currently works in a position responsible for 110 team members and the efficient and timely production of quality parts for our customers.     </a:t>
            </a:r>
          </a:p>
        </p:txBody>
      </p:sp>
      <p:sp>
        <p:nvSpPr>
          <p:cNvPr id="12" name="TextBox 11"/>
          <p:cNvSpPr txBox="1"/>
          <p:nvPr/>
        </p:nvSpPr>
        <p:spPr>
          <a:xfrm>
            <a:off x="1222724" y="6267096"/>
            <a:ext cx="5392178" cy="307777"/>
          </a:xfrm>
          <a:prstGeom prst="rect">
            <a:avLst/>
          </a:prstGeom>
          <a:noFill/>
        </p:spPr>
        <p:txBody>
          <a:bodyPr wrap="square" lIns="91440" tIns="45720" rIns="91440" bIns="45720" rtlCol="0" anchor="t">
            <a:spAutoFit/>
          </a:bodyPr>
          <a:lstStyle/>
          <a:p>
            <a:endParaRPr lang="en-US" sz="1400"/>
          </a:p>
        </p:txBody>
      </p:sp>
      <p:pic>
        <p:nvPicPr>
          <p:cNvPr id="15" name="Picture 14">
            <a:hlinkClick r:id="rId13"/>
          </p:cNvPr>
          <p:cNvPicPr>
            <a:picLocks noChangeAspect="1"/>
          </p:cNvPicPr>
          <p:nvPr/>
        </p:nvPicPr>
        <p:blipFill>
          <a:blip r:embed="rId14"/>
          <a:stretch>
            <a:fillRect/>
          </a:stretch>
        </p:blipFill>
        <p:spPr>
          <a:xfrm>
            <a:off x="8097568" y="5791200"/>
            <a:ext cx="991840" cy="995500"/>
          </a:xfrm>
          <a:prstGeom prst="rect">
            <a:avLst/>
          </a:prstGeom>
        </p:spPr>
      </p:pic>
      <p:pic>
        <p:nvPicPr>
          <p:cNvPr id="13" name="Picture 2" descr="See the source image"/>
          <p:cNvPicPr>
            <a:picLocks noChangeAspect="1" noChangeArrowheads="1"/>
          </p:cNvPicPr>
          <p:nvPr/>
        </p:nvPicPr>
        <p:blipFill rotWithShape="1">
          <a:blip r:embed="rId15">
            <a:extLst>
              <a:ext uri="{28A0092B-C50C-407E-A947-70E740481C1C}">
                <a14:useLocalDpi xmlns:a14="http://schemas.microsoft.com/office/drawing/2010/main" val="0"/>
              </a:ext>
            </a:extLst>
          </a:blip>
          <a:srcRect b="26246"/>
          <a:stretch/>
        </p:blipFill>
        <p:spPr bwMode="auto">
          <a:xfrm>
            <a:off x="6394184" y="55720"/>
            <a:ext cx="2575345" cy="1266894"/>
          </a:xfrm>
          <a:prstGeom prst="roundRect">
            <a:avLst>
              <a:gd name="adj" fmla="val 34363"/>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14484" y="593568"/>
            <a:ext cx="5071017" cy="369332"/>
          </a:xfrm>
          <a:prstGeom prst="rect">
            <a:avLst/>
          </a:prstGeom>
        </p:spPr>
        <p:txBody>
          <a:bodyPr wrap="square">
            <a:spAutoFit/>
          </a:bodyPr>
          <a:lstStyle/>
          <a:p>
            <a:r>
              <a:rPr lang="en-US" dirty="0">
                <a:solidFill>
                  <a:schemeClr val="bg1">
                    <a:lumMod val="65000"/>
                  </a:schemeClr>
                </a:solidFill>
                <a:hlinkClick r:id="rId16"/>
              </a:rPr>
              <a:t>https://advancedatomization.com/careers/</a:t>
            </a:r>
            <a:r>
              <a:rPr lang="en-US" dirty="0">
                <a:solidFill>
                  <a:schemeClr val="bg1">
                    <a:lumMod val="65000"/>
                  </a:schemeClr>
                </a:solidFill>
              </a:rPr>
              <a:t> </a:t>
            </a:r>
          </a:p>
        </p:txBody>
      </p:sp>
      <p:sp>
        <p:nvSpPr>
          <p:cNvPr id="14" name="TextBox 13">
            <a:extLst>
              <a:ext uri="{FF2B5EF4-FFF2-40B4-BE49-F238E27FC236}">
                <a16:creationId xmlns:a16="http://schemas.microsoft.com/office/drawing/2014/main" id="{50398843-5921-4955-9A7D-FED79EA10538}"/>
              </a:ext>
            </a:extLst>
          </p:cNvPr>
          <p:cNvSpPr txBox="1"/>
          <p:nvPr/>
        </p:nvSpPr>
        <p:spPr>
          <a:xfrm>
            <a:off x="250521" y="4162625"/>
            <a:ext cx="3256472" cy="369332"/>
          </a:xfrm>
          <a:prstGeom prst="rect">
            <a:avLst/>
          </a:prstGeom>
          <a:noFill/>
        </p:spPr>
        <p:txBody>
          <a:bodyPr wrap="square" rtlCol="0">
            <a:spAutoFit/>
          </a:bodyPr>
          <a:lstStyle/>
          <a:p>
            <a:r>
              <a:rPr lang="en-US" dirty="0"/>
              <a:t>Value Stream Leader</a:t>
            </a:r>
          </a:p>
        </p:txBody>
      </p:sp>
    </p:spTree>
    <p:extLst>
      <p:ext uri="{BB962C8B-B14F-4D97-AF65-F5344CB8AC3E}">
        <p14:creationId xmlns:p14="http://schemas.microsoft.com/office/powerpoint/2010/main" val="2719220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01249"/>
            <a:ext cx="9144000" cy="4001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6413326" cy="601249"/>
          </a:xfrm>
        </p:spPr>
        <p:txBody>
          <a:bodyPr>
            <a:normAutofit fontScale="90000"/>
          </a:bodyPr>
          <a:lstStyle/>
          <a:p>
            <a:r>
              <a:rPr lang="en-US"/>
              <a:t>Machinist</a:t>
            </a:r>
          </a:p>
        </p:txBody>
      </p:sp>
      <p:sp>
        <p:nvSpPr>
          <p:cNvPr id="3" name="Content Placeholder 2"/>
          <p:cNvSpPr>
            <a:spLocks noGrp="1"/>
          </p:cNvSpPr>
          <p:nvPr>
            <p:ph sz="half" idx="1"/>
          </p:nvPr>
        </p:nvSpPr>
        <p:spPr>
          <a:xfrm>
            <a:off x="229568" y="1602608"/>
            <a:ext cx="3835995" cy="5141816"/>
          </a:xfrm>
        </p:spPr>
        <p:txBody>
          <a:bodyPr vert="horz" lIns="91440" tIns="45720" rIns="91440" bIns="45720" rtlCol="0" anchor="t">
            <a:normAutofit/>
          </a:bodyPr>
          <a:lstStyle/>
          <a:p>
            <a:r>
              <a:rPr lang="en-US" dirty="0"/>
              <a:t>What does a work day look like</a:t>
            </a:r>
            <a:br>
              <a:rPr lang="en-US" dirty="0"/>
            </a:br>
            <a:r>
              <a:rPr lang="en-US" dirty="0"/>
              <a:t>for this role?</a:t>
            </a:r>
            <a:br>
              <a:rPr lang="en-US" dirty="0"/>
            </a:br>
            <a:r>
              <a:rPr lang="en-US" dirty="0">
                <a:solidFill>
                  <a:srgbClr val="286B9D"/>
                </a:solidFill>
              </a:rPr>
              <a:t>Team meeting, operate machine, test parts, gage parts </a:t>
            </a:r>
          </a:p>
          <a:p>
            <a:r>
              <a:rPr lang="en-US" dirty="0"/>
              <a:t>Primary work task/activities/skills? </a:t>
            </a:r>
            <a:br>
              <a:rPr lang="en-US" dirty="0"/>
            </a:br>
            <a:r>
              <a:rPr lang="en-US" dirty="0">
                <a:solidFill>
                  <a:srgbClr val="286B9D"/>
                </a:solidFill>
              </a:rPr>
              <a:t>Converts raw materials into finished parts using a machine. </a:t>
            </a:r>
          </a:p>
          <a:p>
            <a:r>
              <a:rPr lang="en-US" dirty="0"/>
              <a:t>Typical hours, Work Shift options and overtime? </a:t>
            </a:r>
            <a:br>
              <a:rPr lang="en-US" dirty="0"/>
            </a:br>
            <a:r>
              <a:rPr lang="en-US" dirty="0">
                <a:solidFill>
                  <a:srgbClr val="286B9D"/>
                </a:solidFill>
              </a:rPr>
              <a:t>Two shifts ( 6pm – 2pm) (2:30pm-10:30pm)</a:t>
            </a:r>
          </a:p>
          <a:p>
            <a:r>
              <a:rPr lang="en-US" dirty="0"/>
              <a:t>What training do you offer for this job/role? </a:t>
            </a:r>
          </a:p>
          <a:p>
            <a:pPr marL="0" indent="0">
              <a:buNone/>
            </a:pPr>
            <a:r>
              <a:rPr lang="en-US" dirty="0">
                <a:solidFill>
                  <a:srgbClr val="286B9D"/>
                </a:solidFill>
              </a:rPr>
              <a:t>	Offer on-the-job training for 	all operations positions</a:t>
            </a:r>
          </a:p>
          <a:p>
            <a:endParaRPr lang="en-US" dirty="0"/>
          </a:p>
        </p:txBody>
      </p:sp>
      <p:sp>
        <p:nvSpPr>
          <p:cNvPr id="6" name="TextBox 5"/>
          <p:cNvSpPr txBox="1"/>
          <p:nvPr/>
        </p:nvSpPr>
        <p:spPr>
          <a:xfrm>
            <a:off x="11605" y="601249"/>
            <a:ext cx="3686104" cy="400110"/>
          </a:xfrm>
          <a:prstGeom prst="rect">
            <a:avLst/>
          </a:prstGeom>
          <a:noFill/>
          <a:ln>
            <a:solidFill>
              <a:schemeClr val="tx1"/>
            </a:solidFill>
          </a:ln>
        </p:spPr>
        <p:txBody>
          <a:bodyPr wrap="square" rtlCol="0">
            <a:spAutoFit/>
          </a:bodyPr>
          <a:lstStyle/>
          <a:p>
            <a:r>
              <a:rPr lang="en-US" sz="2000">
                <a:solidFill>
                  <a:schemeClr val="bg1"/>
                </a:solidFill>
              </a:rPr>
              <a:t>Job / Role Spotlight</a:t>
            </a:r>
            <a:endParaRPr lang="en-US" sz="1100">
              <a:solidFill>
                <a:schemeClr val="bg1"/>
              </a:solidFill>
            </a:endParaRPr>
          </a:p>
        </p:txBody>
      </p:sp>
      <p:sp>
        <p:nvSpPr>
          <p:cNvPr id="9" name="Rectangle 8"/>
          <p:cNvSpPr/>
          <p:nvPr/>
        </p:nvSpPr>
        <p:spPr>
          <a:xfrm>
            <a:off x="0" y="-298299"/>
            <a:ext cx="9152966" cy="276999"/>
          </a:xfrm>
          <a:prstGeom prst="rect">
            <a:avLst/>
          </a:prstGeom>
        </p:spPr>
        <p:txBody>
          <a:bodyPr wrap="square">
            <a:spAutoFit/>
          </a:bodyPr>
          <a:lstStyle/>
          <a:p>
            <a:pPr marL="0" lvl="1"/>
            <a:r>
              <a:rPr lang="en-US" sz="1200">
                <a:solidFill>
                  <a:srgbClr val="C00000"/>
                </a:solidFill>
              </a:rPr>
              <a:t>Contact Cory Wright (585) 678-1265 or cory_wright@boces.Monroe.edu   If you have questions about this template or other items</a:t>
            </a:r>
          </a:p>
        </p:txBody>
      </p:sp>
      <p:pic>
        <p:nvPicPr>
          <p:cNvPr id="10" name="Picture 9">
            <a:hlinkClick r:id="rId4"/>
          </p:cNvPr>
          <p:cNvPicPr>
            <a:picLocks noChangeAspect="1"/>
          </p:cNvPicPr>
          <p:nvPr/>
        </p:nvPicPr>
        <p:blipFill>
          <a:blip r:embed="rId5"/>
          <a:stretch>
            <a:fillRect/>
          </a:stretch>
        </p:blipFill>
        <p:spPr>
          <a:xfrm>
            <a:off x="8097568" y="5791200"/>
            <a:ext cx="991840" cy="995500"/>
          </a:xfrm>
          <a:prstGeom prst="rect">
            <a:avLst/>
          </a:prstGeom>
        </p:spPr>
      </p:pic>
      <p:pic>
        <p:nvPicPr>
          <p:cNvPr id="1026" name="Picture 2" descr="https://advancedatomization.com/wp-content/uploads/2018/11/homeenginepi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8064" y="3133644"/>
            <a:ext cx="1841440" cy="2099496"/>
          </a:xfrm>
          <a:prstGeom prst="rect">
            <a:avLst/>
          </a:prstGeom>
          <a:noFill/>
          <a:extLst>
            <a:ext uri="{909E8E84-426E-40DD-AFC4-6F175D3DCCD1}">
              <a14:hiddenFill xmlns:a14="http://schemas.microsoft.com/office/drawing/2010/main">
                <a:solidFill>
                  <a:srgbClr val="FFFFFF"/>
                </a:solidFill>
              </a14:hiddenFill>
            </a:ext>
          </a:extLst>
        </p:spPr>
      </p:pic>
      <p:pic>
        <p:nvPicPr>
          <p:cNvPr id="7" name="AATECH Machinist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435222" y="228392"/>
            <a:ext cx="4470770" cy="2514808"/>
          </a:xfrm>
          <a:prstGeom prst="rect">
            <a:avLst/>
          </a:prstGeom>
        </p:spPr>
      </p:pic>
    </p:spTree>
    <p:extLst>
      <p:ext uri="{BB962C8B-B14F-4D97-AF65-F5344CB8AC3E}">
        <p14:creationId xmlns:p14="http://schemas.microsoft.com/office/powerpoint/2010/main" val="40638887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576164" cy="1320800"/>
          </a:xfrm>
        </p:spPr>
        <p:txBody>
          <a:bodyPr/>
          <a:lstStyle/>
          <a:p>
            <a:r>
              <a:rPr lang="en-US"/>
              <a:t>What else should people know?</a:t>
            </a:r>
          </a:p>
        </p:txBody>
      </p:sp>
      <p:sp>
        <p:nvSpPr>
          <p:cNvPr id="3" name="Content Placeholder 2"/>
          <p:cNvSpPr>
            <a:spLocks noGrp="1"/>
          </p:cNvSpPr>
          <p:nvPr>
            <p:ph sz="half" idx="1"/>
          </p:nvPr>
        </p:nvSpPr>
        <p:spPr>
          <a:xfrm>
            <a:off x="73651" y="1320800"/>
            <a:ext cx="4416706" cy="3880772"/>
          </a:xfrm>
        </p:spPr>
        <p:txBody>
          <a:bodyPr>
            <a:normAutofit/>
          </a:bodyPr>
          <a:lstStyle/>
          <a:p>
            <a:pPr defTabSz="914400" eaLnBrk="0" fontAlgn="base" hangingPunct="0">
              <a:lnSpc>
                <a:spcPct val="120000"/>
              </a:lnSpc>
              <a:spcBef>
                <a:spcPct val="0"/>
              </a:spcBef>
              <a:spcAft>
                <a:spcPts val="600"/>
              </a:spcAft>
              <a:buClr>
                <a:srgbClr val="00B0F0"/>
              </a:buClr>
              <a:buSzTx/>
            </a:pPr>
            <a:r>
              <a:rPr lang="en-US" altLang="en-US" sz="1600">
                <a:solidFill>
                  <a:srgbClr val="1D1D1B"/>
                </a:solidFill>
                <a:latin typeface="Trebuchet MS" panose="020B0603020202020204" pitchFamily="34" charset="0"/>
              </a:rPr>
              <a:t>Do you enjoy designing and looking at concepts?</a:t>
            </a:r>
          </a:p>
          <a:p>
            <a:pPr defTabSz="914400" eaLnBrk="0" fontAlgn="base" hangingPunct="0">
              <a:lnSpc>
                <a:spcPct val="120000"/>
              </a:lnSpc>
              <a:spcBef>
                <a:spcPct val="0"/>
              </a:spcBef>
              <a:spcAft>
                <a:spcPts val="600"/>
              </a:spcAft>
              <a:buClr>
                <a:srgbClr val="00B0F0"/>
              </a:buClr>
              <a:buSzTx/>
            </a:pPr>
            <a:r>
              <a:rPr lang="en-US" altLang="en-US" sz="1600">
                <a:solidFill>
                  <a:srgbClr val="1D1D1B"/>
                </a:solidFill>
                <a:latin typeface="Trebuchet MS" panose="020B0603020202020204" pitchFamily="34" charset="0"/>
              </a:rPr>
              <a:t>Are you curious about how things work and how to make them work better?</a:t>
            </a:r>
          </a:p>
          <a:p>
            <a:pPr defTabSz="914400" eaLnBrk="0" fontAlgn="base" hangingPunct="0">
              <a:lnSpc>
                <a:spcPct val="120000"/>
              </a:lnSpc>
              <a:spcBef>
                <a:spcPct val="0"/>
              </a:spcBef>
              <a:spcAft>
                <a:spcPts val="600"/>
              </a:spcAft>
              <a:buClr>
                <a:srgbClr val="00B0F0"/>
              </a:buClr>
              <a:buSzTx/>
            </a:pPr>
            <a:r>
              <a:rPr lang="en-US" altLang="en-US" sz="1600">
                <a:solidFill>
                  <a:srgbClr val="1D1D1B"/>
                </a:solidFill>
                <a:latin typeface="Trebuchet MS" panose="020B0603020202020204" pitchFamily="34" charset="0"/>
              </a:rPr>
              <a:t>Do you have a practical and logical mind and enjoy being hands-on in your job</a:t>
            </a:r>
            <a:r>
              <a:rPr lang="en-US" altLang="en-US" sz="1600">
                <a:solidFill>
                  <a:srgbClr val="1D1D1B"/>
                </a:solidFill>
                <a:latin typeface="Hind"/>
              </a:rPr>
              <a:t>?</a:t>
            </a:r>
            <a:endParaRPr lang="en-US" sz="1600"/>
          </a:p>
        </p:txBody>
      </p:sp>
      <p:sp>
        <p:nvSpPr>
          <p:cNvPr id="4" name="Content Placeholder 3"/>
          <p:cNvSpPr>
            <a:spLocks noGrp="1"/>
          </p:cNvSpPr>
          <p:nvPr>
            <p:ph sz="half" idx="2"/>
          </p:nvPr>
        </p:nvSpPr>
        <p:spPr>
          <a:xfrm>
            <a:off x="4529137" y="3561018"/>
            <a:ext cx="3568431" cy="3311723"/>
          </a:xfrm>
        </p:spPr>
        <p:txBody>
          <a:bodyPr>
            <a:normAutofit/>
          </a:bodyPr>
          <a:lstStyle/>
          <a:p>
            <a:pPr defTabSz="914400" eaLnBrk="0" fontAlgn="base" hangingPunct="0">
              <a:spcBef>
                <a:spcPct val="0"/>
              </a:spcBef>
              <a:spcAft>
                <a:spcPts val="600"/>
              </a:spcAft>
              <a:buClr>
                <a:srgbClr val="00B0F0"/>
              </a:buClr>
              <a:buSzTx/>
            </a:pPr>
            <a:r>
              <a:rPr lang="en-US" altLang="en-US" sz="1600">
                <a:solidFill>
                  <a:srgbClr val="1D1D1B"/>
                </a:solidFill>
                <a:latin typeface="+mj-lt"/>
              </a:rPr>
              <a:t>Stability: our industry is strong and growing rapidly</a:t>
            </a:r>
          </a:p>
          <a:p>
            <a:pPr defTabSz="914400" eaLnBrk="0" fontAlgn="base" hangingPunct="0">
              <a:spcBef>
                <a:spcPct val="0"/>
              </a:spcBef>
              <a:spcAft>
                <a:spcPts val="600"/>
              </a:spcAft>
              <a:buClr>
                <a:srgbClr val="00B0F0"/>
              </a:buClr>
              <a:buSzTx/>
            </a:pPr>
            <a:r>
              <a:rPr lang="en-US" altLang="en-US" sz="1600">
                <a:solidFill>
                  <a:srgbClr val="1D1D1B"/>
                </a:solidFill>
                <a:latin typeface="+mj-lt"/>
              </a:rPr>
              <a:t>Growth: We have regular opportunities for advancement and excellent benefits</a:t>
            </a:r>
          </a:p>
          <a:p>
            <a:pPr defTabSz="914400" eaLnBrk="0" fontAlgn="base" hangingPunct="0">
              <a:spcBef>
                <a:spcPct val="0"/>
              </a:spcBef>
              <a:spcAft>
                <a:spcPts val="600"/>
              </a:spcAft>
              <a:buClr>
                <a:srgbClr val="00B0F0"/>
              </a:buClr>
              <a:buSzTx/>
            </a:pPr>
            <a:r>
              <a:rPr lang="en-US" altLang="en-US" sz="1600">
                <a:solidFill>
                  <a:srgbClr val="1D1D1B"/>
                </a:solidFill>
                <a:latin typeface="+mj-lt"/>
              </a:rPr>
              <a:t>Involvement: We work together to make improvements to our products and our workplace</a:t>
            </a:r>
          </a:p>
          <a:p>
            <a:pPr defTabSz="914400" eaLnBrk="0" fontAlgn="base" hangingPunct="0">
              <a:spcBef>
                <a:spcPct val="0"/>
              </a:spcBef>
              <a:spcAft>
                <a:spcPts val="600"/>
              </a:spcAft>
              <a:buClr>
                <a:srgbClr val="00B0F0"/>
              </a:buClr>
              <a:buSzTx/>
            </a:pPr>
            <a:r>
              <a:rPr lang="en-US" altLang="en-US" sz="1600">
                <a:solidFill>
                  <a:srgbClr val="1D1D1B"/>
                </a:solidFill>
                <a:latin typeface="+mj-lt"/>
              </a:rPr>
              <a:t>Mission: Our products are critical to the global aerospace industry</a:t>
            </a:r>
            <a:endParaRPr lang="en-US" altLang="en-US" sz="1600">
              <a:solidFill>
                <a:schemeClr val="tx1"/>
              </a:solidFill>
              <a:latin typeface="+mj-lt"/>
            </a:endParaRPr>
          </a:p>
        </p:txBody>
      </p:sp>
      <p:pic>
        <p:nvPicPr>
          <p:cNvPr id="7" name="Picture 6">
            <a:hlinkClick r:id="rId2"/>
          </p:cNvPr>
          <p:cNvPicPr>
            <a:picLocks noChangeAspect="1"/>
          </p:cNvPicPr>
          <p:nvPr/>
        </p:nvPicPr>
        <p:blipFill>
          <a:blip r:embed="rId3"/>
          <a:stretch>
            <a:fillRect/>
          </a:stretch>
        </p:blipFill>
        <p:spPr>
          <a:xfrm>
            <a:off x="8097568" y="5791200"/>
            <a:ext cx="991840" cy="995500"/>
          </a:xfrm>
          <a:prstGeom prst="rect">
            <a:avLst/>
          </a:prstGeom>
        </p:spPr>
      </p:pic>
      <p:pic>
        <p:nvPicPr>
          <p:cNvPr id="2050" name="Picture 2" descr="Design Engineers Working Togeth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0257" y="894992"/>
            <a:ext cx="4027064" cy="148365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emale Welder, New Jobs Availa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094" y="3911388"/>
            <a:ext cx="3916475" cy="261098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7625" y="894992"/>
            <a:ext cx="3397704" cy="646331"/>
          </a:xfrm>
          <a:prstGeom prst="rect">
            <a:avLst/>
          </a:prstGeom>
        </p:spPr>
        <p:txBody>
          <a:bodyPr wrap="square">
            <a:spAutoFit/>
          </a:bodyPr>
          <a:lstStyle/>
          <a:p>
            <a:r>
              <a:rPr lang="en-US" altLang="en-US" b="1">
                <a:solidFill>
                  <a:srgbClr val="171C24"/>
                </a:solidFill>
                <a:latin typeface="+mj-lt"/>
              </a:rPr>
              <a:t>Are you a fit for AA TECH?</a:t>
            </a:r>
            <a:br>
              <a:rPr lang="en-US" altLang="en-US" sz="2000" b="1">
                <a:solidFill>
                  <a:srgbClr val="171C24"/>
                </a:solidFill>
                <a:latin typeface="+mj-lt"/>
              </a:rPr>
            </a:br>
            <a:endParaRPr lang="en-US">
              <a:latin typeface="+mj-lt"/>
            </a:endParaRPr>
          </a:p>
        </p:txBody>
      </p:sp>
      <p:sp>
        <p:nvSpPr>
          <p:cNvPr id="9" name="Rectangle 8"/>
          <p:cNvSpPr/>
          <p:nvPr/>
        </p:nvSpPr>
        <p:spPr>
          <a:xfrm>
            <a:off x="4490357" y="3135660"/>
            <a:ext cx="4572000" cy="338554"/>
          </a:xfrm>
          <a:prstGeom prst="rect">
            <a:avLst/>
          </a:prstGeom>
        </p:spPr>
        <p:txBody>
          <a:bodyPr>
            <a:spAutoFit/>
          </a:bodyPr>
          <a:lstStyle/>
          <a:p>
            <a:pPr lvl="0" defTabSz="914400" eaLnBrk="0" fontAlgn="base" hangingPunct="0">
              <a:spcBef>
                <a:spcPct val="0"/>
              </a:spcBef>
              <a:spcAft>
                <a:spcPct val="0"/>
              </a:spcAft>
            </a:pPr>
            <a:r>
              <a:rPr lang="en-US" altLang="en-US" sz="1600" b="1">
                <a:solidFill>
                  <a:srgbClr val="171C24"/>
                </a:solidFill>
                <a:latin typeface="+mj-lt"/>
              </a:rPr>
              <a:t>Why talented professionals join AA TECH</a:t>
            </a:r>
            <a:endParaRPr lang="en-US" altLang="en-US" sz="1600">
              <a:solidFill>
                <a:srgbClr val="171C24"/>
              </a:solidFill>
              <a:latin typeface="+mj-lt"/>
            </a:endParaRPr>
          </a:p>
        </p:txBody>
      </p:sp>
    </p:spTree>
    <p:extLst>
      <p:ext uri="{BB962C8B-B14F-4D97-AF65-F5344CB8AC3E}">
        <p14:creationId xmlns:p14="http://schemas.microsoft.com/office/powerpoint/2010/main" val="2026792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252DC1-6B77-404D-9E20-D2FD8BCAACA9}"/>
              </a:ext>
            </a:extLst>
          </p:cNvPr>
          <p:cNvPicPr>
            <a:picLocks noChangeAspect="1"/>
          </p:cNvPicPr>
          <p:nvPr/>
        </p:nvPicPr>
        <p:blipFill rotWithShape="1">
          <a:blip r:embed="rId2"/>
          <a:srcRect l="4142" t="30219" r="4068" b="11852"/>
          <a:stretch/>
        </p:blipFill>
        <p:spPr>
          <a:xfrm>
            <a:off x="4343984" y="188819"/>
            <a:ext cx="4543028" cy="1527974"/>
          </a:xfrm>
          <a:prstGeom prst="rect">
            <a:avLst/>
          </a:prstGeom>
        </p:spPr>
      </p:pic>
      <p:sp>
        <p:nvSpPr>
          <p:cNvPr id="4" name="Rectangle 3">
            <a:extLst>
              <a:ext uri="{FF2B5EF4-FFF2-40B4-BE49-F238E27FC236}">
                <a16:creationId xmlns:a16="http://schemas.microsoft.com/office/drawing/2014/main" id="{646BBBD0-7866-4922-A883-DC310D442576}"/>
              </a:ext>
            </a:extLst>
          </p:cNvPr>
          <p:cNvSpPr/>
          <p:nvPr/>
        </p:nvSpPr>
        <p:spPr>
          <a:xfrm>
            <a:off x="0" y="5578151"/>
            <a:ext cx="9144000"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For more information about the Live conversation email cory_wright@boces.Monroe.edu</a:t>
            </a:r>
          </a:p>
        </p:txBody>
      </p:sp>
      <p:sp>
        <p:nvSpPr>
          <p:cNvPr id="5" name="TextBox 4">
            <a:extLst>
              <a:ext uri="{FF2B5EF4-FFF2-40B4-BE49-F238E27FC236}">
                <a16:creationId xmlns:a16="http://schemas.microsoft.com/office/drawing/2014/main" id="{4EF136DC-98F8-4E43-A4CD-A1B93BB68882}"/>
              </a:ext>
            </a:extLst>
          </p:cNvPr>
          <p:cNvSpPr txBox="1"/>
          <p:nvPr/>
        </p:nvSpPr>
        <p:spPr>
          <a:xfrm>
            <a:off x="4343984" y="1663310"/>
            <a:ext cx="4543028" cy="369332"/>
          </a:xfrm>
          <a:prstGeom prst="rect">
            <a:avLst/>
          </a:prstGeom>
          <a:solidFill>
            <a:schemeClr val="tx1"/>
          </a:solidFill>
          <a:ln>
            <a:solidFill>
              <a:schemeClr val="tx1"/>
            </a:solidFill>
          </a:ln>
        </p:spPr>
        <p:txBody>
          <a:bodyPr wrap="square" rtlCol="0">
            <a:spAutoFit/>
          </a:bodyPr>
          <a:lstStyle/>
          <a:p>
            <a:r>
              <a:rPr lang="en-US" dirty="0">
                <a:solidFill>
                  <a:schemeClr val="bg1"/>
                </a:solidFill>
              </a:rPr>
              <a:t>Advanced Atomization Technologies </a:t>
            </a:r>
            <a:r>
              <a:rPr lang="en-US" sz="1100" dirty="0">
                <a:solidFill>
                  <a:schemeClr val="bg1"/>
                </a:solidFill>
              </a:rPr>
              <a:t>(AA TECH)</a:t>
            </a:r>
            <a:endParaRPr lang="en-US" sz="700" dirty="0">
              <a:solidFill>
                <a:schemeClr val="bg1"/>
              </a:solidFill>
            </a:endParaRPr>
          </a:p>
        </p:txBody>
      </p:sp>
      <p:sp>
        <p:nvSpPr>
          <p:cNvPr id="6" name="TextBox 5">
            <a:extLst>
              <a:ext uri="{FF2B5EF4-FFF2-40B4-BE49-F238E27FC236}">
                <a16:creationId xmlns:a16="http://schemas.microsoft.com/office/drawing/2014/main" id="{9AD507A2-4CD1-4DD2-8BA5-9F932758FB96}"/>
              </a:ext>
            </a:extLst>
          </p:cNvPr>
          <p:cNvSpPr txBox="1"/>
          <p:nvPr/>
        </p:nvSpPr>
        <p:spPr>
          <a:xfrm>
            <a:off x="141514" y="75643"/>
            <a:ext cx="4202470" cy="1754326"/>
          </a:xfrm>
          <a:prstGeom prst="rect">
            <a:avLst/>
          </a:prstGeom>
          <a:noFill/>
          <a:ln>
            <a:noFill/>
          </a:ln>
        </p:spPr>
        <p:txBody>
          <a:bodyPr wrap="square" rtlCol="0">
            <a:spAutoFit/>
          </a:bodyPr>
          <a:lstStyle/>
          <a:p>
            <a:r>
              <a:rPr lang="en-US" sz="3600" dirty="0">
                <a:solidFill>
                  <a:srgbClr val="C00000"/>
                </a:solidFill>
              </a:rPr>
              <a:t>Join the LIVE conversation with AA TECH</a:t>
            </a:r>
            <a:endParaRPr lang="en-US" sz="1100" dirty="0">
              <a:solidFill>
                <a:srgbClr val="C00000"/>
              </a:solidFill>
            </a:endParaRPr>
          </a:p>
        </p:txBody>
      </p:sp>
      <p:sp>
        <p:nvSpPr>
          <p:cNvPr id="7" name="Rectangle 6">
            <a:extLst>
              <a:ext uri="{FF2B5EF4-FFF2-40B4-BE49-F238E27FC236}">
                <a16:creationId xmlns:a16="http://schemas.microsoft.com/office/drawing/2014/main" id="{344D10BC-158C-424D-9EF6-9E397C3B899D}"/>
              </a:ext>
            </a:extLst>
          </p:cNvPr>
          <p:cNvSpPr/>
          <p:nvPr/>
        </p:nvSpPr>
        <p:spPr>
          <a:xfrm>
            <a:off x="450166" y="1806715"/>
            <a:ext cx="5458265" cy="32213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WHEN:	January 20</a:t>
            </a:r>
            <a:r>
              <a:rPr lang="en-US" baseline="30000" dirty="0">
                <a:solidFill>
                  <a:schemeClr val="tx1"/>
                </a:solidFill>
              </a:rPr>
              <a:t>th</a:t>
            </a:r>
            <a:r>
              <a:rPr lang="en-US" dirty="0">
                <a:solidFill>
                  <a:schemeClr val="tx1"/>
                </a:solidFill>
              </a:rPr>
              <a:t> TIME: 10:30 am</a:t>
            </a:r>
          </a:p>
          <a:p>
            <a:r>
              <a:rPr lang="en-US" dirty="0">
                <a:solidFill>
                  <a:schemeClr val="tx1"/>
                </a:solidFill>
              </a:rPr>
              <a:t>WHERE:	Virtual Microsoft Team Meeting</a:t>
            </a:r>
          </a:p>
          <a:p>
            <a:r>
              <a:rPr lang="en-US" dirty="0">
                <a:solidFill>
                  <a:schemeClr val="tx1"/>
                </a:solidFill>
              </a:rPr>
              <a:t>WHO: </a:t>
            </a:r>
            <a:br>
              <a:rPr lang="en-US" dirty="0">
                <a:solidFill>
                  <a:schemeClr val="tx1"/>
                </a:solidFill>
              </a:rPr>
            </a:br>
            <a:br>
              <a:rPr lang="en-US" dirty="0">
                <a:solidFill>
                  <a:schemeClr val="tx1"/>
                </a:solidFill>
              </a:rPr>
            </a:br>
            <a:br>
              <a:rPr lang="en-US" dirty="0">
                <a:solidFill>
                  <a:schemeClr val="tx1"/>
                </a:solidFill>
              </a:rPr>
            </a:br>
            <a:r>
              <a:rPr lang="en-US" dirty="0">
                <a:solidFill>
                  <a:schemeClr val="tx1"/>
                </a:solidFill>
              </a:rPr>
              <a:t>WHY:</a:t>
            </a:r>
          </a:p>
          <a:p>
            <a:endParaRPr lang="en-US" dirty="0">
              <a:solidFill>
                <a:schemeClr val="tx1"/>
              </a:solidFill>
            </a:endParaRPr>
          </a:p>
        </p:txBody>
      </p:sp>
      <p:sp>
        <p:nvSpPr>
          <p:cNvPr id="8" name="Rectangle 7">
            <a:extLst>
              <a:ext uri="{FF2B5EF4-FFF2-40B4-BE49-F238E27FC236}">
                <a16:creationId xmlns:a16="http://schemas.microsoft.com/office/drawing/2014/main" id="{A69B26C7-6870-4044-BD72-7EA339E0A748}"/>
              </a:ext>
            </a:extLst>
          </p:cNvPr>
          <p:cNvSpPr/>
          <p:nvPr/>
        </p:nvSpPr>
        <p:spPr>
          <a:xfrm>
            <a:off x="1369381" y="2937124"/>
            <a:ext cx="6146157" cy="8265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86B9D"/>
                </a:solidFill>
              </a:rPr>
              <a:t>Dr. Richard Hill, AA TECH (Engineer, Manager, Talen Scout)</a:t>
            </a:r>
          </a:p>
          <a:p>
            <a:r>
              <a:rPr lang="en-US" dirty="0">
                <a:solidFill>
                  <a:srgbClr val="286B9D"/>
                </a:solidFill>
              </a:rPr>
              <a:t>Cory Wright, School / Business Partnerships (Facilitator)</a:t>
            </a:r>
          </a:p>
        </p:txBody>
      </p:sp>
      <p:sp>
        <p:nvSpPr>
          <p:cNvPr id="9" name="Rectangle 8">
            <a:extLst>
              <a:ext uri="{FF2B5EF4-FFF2-40B4-BE49-F238E27FC236}">
                <a16:creationId xmlns:a16="http://schemas.microsoft.com/office/drawing/2014/main" id="{78BB87BE-7A2C-460E-9417-65F0B4EB89B4}"/>
              </a:ext>
            </a:extLst>
          </p:cNvPr>
          <p:cNvSpPr/>
          <p:nvPr/>
        </p:nvSpPr>
        <p:spPr>
          <a:xfrm>
            <a:off x="1369381" y="3689522"/>
            <a:ext cx="6146157" cy="1428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rgbClr val="286B9D"/>
                </a:solidFill>
              </a:rPr>
              <a:t>Hear about new career opportunities</a:t>
            </a:r>
          </a:p>
          <a:p>
            <a:pPr marL="285750" indent="-285750">
              <a:buFont typeface="Arial" panose="020B0604020202020204" pitchFamily="34" charset="0"/>
              <a:buChar char="•"/>
            </a:pPr>
            <a:r>
              <a:rPr lang="en-US" dirty="0">
                <a:solidFill>
                  <a:srgbClr val="286B9D"/>
                </a:solidFill>
              </a:rPr>
              <a:t>Discuss work trends and career paths</a:t>
            </a:r>
          </a:p>
          <a:p>
            <a:pPr marL="285750" indent="-285750">
              <a:buFont typeface="Arial" panose="020B0604020202020204" pitchFamily="34" charset="0"/>
              <a:buChar char="•"/>
            </a:pPr>
            <a:r>
              <a:rPr lang="en-US" dirty="0">
                <a:solidFill>
                  <a:srgbClr val="286B9D"/>
                </a:solidFill>
              </a:rPr>
              <a:t>Ask questions</a:t>
            </a:r>
          </a:p>
          <a:p>
            <a:pPr marL="285750" indent="-285750">
              <a:buFont typeface="Arial" panose="020B0604020202020204" pitchFamily="34" charset="0"/>
              <a:buChar char="•"/>
            </a:pPr>
            <a:r>
              <a:rPr lang="en-US" dirty="0">
                <a:solidFill>
                  <a:srgbClr val="286B9D"/>
                </a:solidFill>
              </a:rPr>
              <a:t>Get the “Need to know” information</a:t>
            </a:r>
          </a:p>
        </p:txBody>
      </p:sp>
    </p:spTree>
    <p:extLst>
      <p:ext uri="{BB962C8B-B14F-4D97-AF65-F5344CB8AC3E}">
        <p14:creationId xmlns:p14="http://schemas.microsoft.com/office/powerpoint/2010/main" val="3996588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9">
            <a:extLst>
              <a:ext uri="{FF2B5EF4-FFF2-40B4-BE49-F238E27FC236}">
                <a16:creationId xmlns:a16="http://schemas.microsoft.com/office/drawing/2014/main" id="{4815A7B4-532E-48C9-AC24-D78ACF333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0" cy="6866467"/>
            <a:chOff x="0" y="-8467"/>
            <a:chExt cx="12192000" cy="6866467"/>
          </a:xfrm>
        </p:grpSpPr>
        <p:sp>
          <p:nvSpPr>
            <p:cNvPr id="11" name="Freeform 14">
              <a:extLst>
                <a:ext uri="{FF2B5EF4-FFF2-40B4-BE49-F238E27FC236}">
                  <a16:creationId xmlns:a16="http://schemas.microsoft.com/office/drawing/2014/main" id="{D40109F4-CE5C-45F4-856E-F3F69C9FD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3CBAA4DE-3D7B-460B-AE98-D9F9990C0B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BF1ED3E-4F80-4AF6-A41B-44F53DDE61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C0B2D747-3E31-45C5-9A98-A9710A585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A15FD4BA-3020-462D-8BE8-B3A65B8E4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A304284A-7318-4DD5-898C-2F6B23C77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9DF48E66-B635-4509-B115-E0987C014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E3B96D94-5F5A-4F4C-810C-917BF4D26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7F3782D6-BFF8-4389-9D39-A023ADAA9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ECE162D4-FCAE-441B-B5E9-C91DE6212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 name="Text Placeholder 2">
            <a:extLst>
              <a:ext uri="{FF2B5EF4-FFF2-40B4-BE49-F238E27FC236}">
                <a16:creationId xmlns:a16="http://schemas.microsoft.com/office/drawing/2014/main" id="{119952CD-5E82-4B55-BE31-FE347C23DB65}"/>
              </a:ext>
            </a:extLst>
          </p:cNvPr>
          <p:cNvSpPr>
            <a:spLocks noGrp="1"/>
          </p:cNvSpPr>
          <p:nvPr>
            <p:ph type="body" idx="1"/>
          </p:nvPr>
        </p:nvSpPr>
        <p:spPr>
          <a:xfrm>
            <a:off x="647700" y="116749"/>
            <a:ext cx="6737837" cy="1472843"/>
          </a:xfrm>
        </p:spPr>
        <p:txBody>
          <a:bodyPr vert="horz" lIns="91440" tIns="45720" rIns="91440" bIns="45720" rtlCol="0" anchor="t">
            <a:normAutofit/>
          </a:bodyPr>
          <a:lstStyle/>
          <a:p>
            <a:pPr marR="0" lvl="0" fontAlgn="base">
              <a:lnSpc>
                <a:spcPct val="90000"/>
              </a:lnSpc>
              <a:tabLst/>
            </a:pPr>
            <a:r>
              <a:rPr kumimoji="0" lang="en-US" altLang="en-US" sz="1800" b="1" i="0" u="none" strike="noStrike" cap="none" normalizeH="0" baseline="0" dirty="0">
                <a:ln>
                  <a:noFill/>
                </a:ln>
                <a:solidFill>
                  <a:schemeClr val="tx1"/>
                </a:solidFill>
                <a:effectLst/>
              </a:rPr>
              <a:t>LIVE &amp; VIRTUAL Company / Career Snapshot Events</a:t>
            </a:r>
            <a:endParaRPr kumimoji="0" lang="en-US" altLang="en-US" sz="1800" b="0" i="0" u="none" strike="noStrike" cap="none" normalizeH="0" baseline="0" dirty="0">
              <a:ln>
                <a:noFill/>
              </a:ln>
              <a:solidFill>
                <a:schemeClr val="tx1"/>
              </a:solidFill>
              <a:effectLst/>
            </a:endParaRPr>
          </a:p>
          <a:p>
            <a:pPr marR="0" lvl="0" fontAlgn="base">
              <a:lnSpc>
                <a:spcPct val="90000"/>
              </a:lnSpc>
              <a:tabLst/>
            </a:pPr>
            <a:r>
              <a:rPr kumimoji="0" lang="en-US" altLang="en-US" sz="1600" b="0" i="0" u="none" strike="noStrike" cap="none" normalizeH="0" baseline="0" dirty="0">
                <a:ln>
                  <a:noFill/>
                </a:ln>
                <a:effectLst/>
              </a:rPr>
              <a:t>Read, Watch, and Talk with area expert during these 1hr events</a:t>
            </a:r>
          </a:p>
          <a:p>
            <a:pPr marR="0" lvl="0" fontAlgn="base">
              <a:lnSpc>
                <a:spcPct val="90000"/>
              </a:lnSpc>
              <a:tabLst/>
            </a:pPr>
            <a:r>
              <a:rPr kumimoji="0" lang="en-US" altLang="en-US" sz="1800" b="1" i="0" u="none" strike="noStrike" cap="none" normalizeH="0" baseline="0" dirty="0">
                <a:ln>
                  <a:noFill/>
                </a:ln>
                <a:effectLst/>
              </a:rPr>
              <a:t>Event Calendar:</a:t>
            </a:r>
            <a:endParaRPr kumimoji="0" lang="en-US" altLang="en-US" sz="1800" b="0" i="0" u="none" strike="noStrike" cap="none" normalizeH="0" baseline="0" dirty="0">
              <a:ln>
                <a:noFill/>
              </a:ln>
              <a:effectLst/>
            </a:endParaRPr>
          </a:p>
          <a:p>
            <a:pPr marR="0" lvl="0" fontAlgn="base">
              <a:lnSpc>
                <a:spcPct val="90000"/>
              </a:lnSpc>
              <a:tabLst/>
            </a:pPr>
            <a:r>
              <a:rPr kumimoji="0" lang="en-US" altLang="en-US" sz="500" b="0" i="0" u="none" strike="noStrike" cap="none" normalizeH="0" baseline="0" dirty="0">
                <a:ln>
                  <a:noFill/>
                </a:ln>
                <a:effectLst/>
              </a:rPr>
              <a:t> </a:t>
            </a:r>
          </a:p>
        </p:txBody>
      </p:sp>
      <p:graphicFrame>
        <p:nvGraphicFramePr>
          <p:cNvPr id="4" name="Table 3">
            <a:extLst>
              <a:ext uri="{FF2B5EF4-FFF2-40B4-BE49-F238E27FC236}">
                <a16:creationId xmlns:a16="http://schemas.microsoft.com/office/drawing/2014/main" id="{6793CF9A-28E4-47CB-8E88-D5630E8E2F59}"/>
              </a:ext>
            </a:extLst>
          </p:cNvPr>
          <p:cNvGraphicFramePr>
            <a:graphicFrameLocks noGrp="1"/>
          </p:cNvGraphicFramePr>
          <p:nvPr>
            <p:extLst>
              <p:ext uri="{D42A27DB-BD31-4B8C-83A1-F6EECF244321}">
                <p14:modId xmlns:p14="http://schemas.microsoft.com/office/powerpoint/2010/main" val="1265248977"/>
              </p:ext>
            </p:extLst>
          </p:nvPr>
        </p:nvGraphicFramePr>
        <p:xfrm>
          <a:off x="557138" y="1257347"/>
          <a:ext cx="6737838" cy="2925479"/>
        </p:xfrm>
        <a:graphic>
          <a:graphicData uri="http://schemas.openxmlformats.org/drawingml/2006/table">
            <a:tbl>
              <a:tblPr firstRow="1" firstCol="1" bandRow="1"/>
              <a:tblGrid>
                <a:gridCol w="1291437">
                  <a:extLst>
                    <a:ext uri="{9D8B030D-6E8A-4147-A177-3AD203B41FA5}">
                      <a16:colId xmlns:a16="http://schemas.microsoft.com/office/drawing/2014/main" val="3928375324"/>
                    </a:ext>
                  </a:extLst>
                </a:gridCol>
                <a:gridCol w="5446401">
                  <a:extLst>
                    <a:ext uri="{9D8B030D-6E8A-4147-A177-3AD203B41FA5}">
                      <a16:colId xmlns:a16="http://schemas.microsoft.com/office/drawing/2014/main" val="4233633877"/>
                    </a:ext>
                  </a:extLst>
                </a:gridCol>
              </a:tblGrid>
              <a:tr h="722042">
                <a:tc>
                  <a:txBody>
                    <a:bodyPr/>
                    <a:lstStyle/>
                    <a:p>
                      <a:pPr marL="0" marR="0" algn="l" fontAlgn="t">
                        <a:spcBef>
                          <a:spcPts val="0"/>
                        </a:spcBef>
                        <a:spcAft>
                          <a:spcPts val="0"/>
                        </a:spcAft>
                      </a:pPr>
                      <a:r>
                        <a:rPr lang="en-US" sz="1800" b="0" i="0" u="none" strike="noStrike" dirty="0">
                          <a:solidFill>
                            <a:schemeClr val="bg1"/>
                          </a:solidFill>
                          <a:effectLst/>
                          <a:latin typeface="Calibri" panose="020F0502020204030204" pitchFamily="34" charset="0"/>
                          <a:ea typeface="Calibri" panose="020F0502020204030204" pitchFamily="34" charset="0"/>
                        </a:rPr>
                        <a:t>January 20th </a:t>
                      </a:r>
                      <a:endParaRPr lang="en-US" sz="2300" b="0" i="0" u="none" strike="noStrike" dirty="0">
                        <a:solidFill>
                          <a:schemeClr val="bg1"/>
                        </a:solidFill>
                        <a:effectLst/>
                        <a:latin typeface="Arial" panose="020B0604020202020204" pitchFamily="34" charset="0"/>
                      </a:endParaRPr>
                    </a:p>
                  </a:txBody>
                  <a:tcPr marL="64932" marR="64932" marT="64932" marB="6493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286B9D"/>
                    </a:solidFill>
                  </a:tcPr>
                </a:tc>
                <a:tc>
                  <a:txBody>
                    <a:bodyPr/>
                    <a:lstStyle/>
                    <a:p>
                      <a:pPr marL="0" marR="0" algn="l" fontAlgn="t">
                        <a:spcBef>
                          <a:spcPts val="0"/>
                        </a:spcBef>
                        <a:spcAft>
                          <a:spcPts val="0"/>
                        </a:spcAft>
                      </a:pPr>
                      <a:r>
                        <a:rPr lang="en-US" sz="1800" b="0" i="0" u="none" strike="noStrike">
                          <a:solidFill>
                            <a:schemeClr val="bg1"/>
                          </a:solidFill>
                          <a:effectLst/>
                          <a:latin typeface="Calibri" panose="020F0502020204030204" pitchFamily="34" charset="0"/>
                          <a:ea typeface="Calibri" panose="020F0502020204030204" pitchFamily="34" charset="0"/>
                        </a:rPr>
                        <a:t> </a:t>
                      </a:r>
                      <a:r>
                        <a:rPr lang="en-US" sz="1800" b="1" i="0" u="none" strike="noStrike">
                          <a:solidFill>
                            <a:schemeClr val="bg1"/>
                          </a:solidFill>
                          <a:effectLst/>
                          <a:latin typeface="Calibri" panose="020F0502020204030204" pitchFamily="34" charset="0"/>
                          <a:ea typeface="Calibri" panose="020F0502020204030204" pitchFamily="34" charset="0"/>
                        </a:rPr>
                        <a:t>Advanced Atomization Technologies</a:t>
                      </a:r>
                      <a:br>
                        <a:rPr lang="en-US" sz="1800" b="0" i="0" u="none" strike="noStrike">
                          <a:solidFill>
                            <a:schemeClr val="bg1"/>
                          </a:solidFill>
                          <a:effectLst/>
                          <a:latin typeface="Calibri" panose="020F0502020204030204" pitchFamily="34" charset="0"/>
                          <a:ea typeface="Calibri" panose="020F0502020204030204" pitchFamily="34" charset="0"/>
                        </a:rPr>
                      </a:br>
                      <a:r>
                        <a:rPr lang="en-US" sz="1800" b="0" i="0" u="none" strike="noStrike">
                          <a:solidFill>
                            <a:schemeClr val="bg1"/>
                          </a:solidFill>
                          <a:effectLst/>
                          <a:latin typeface="Calibri" panose="020F0502020204030204" pitchFamily="34" charset="0"/>
                          <a:ea typeface="Calibri" panose="020F0502020204030204" pitchFamily="34" charset="0"/>
                        </a:rPr>
                        <a:t>FOCUS: Middle Skills, Machinist, Engineering</a:t>
                      </a:r>
                      <a:endParaRPr lang="en-US" sz="2300" b="0" i="0" u="none" strike="noStrike">
                        <a:solidFill>
                          <a:schemeClr val="bg1"/>
                        </a:solidFill>
                        <a:effectLst/>
                        <a:latin typeface="Arial" panose="020B0604020202020204" pitchFamily="34" charset="0"/>
                      </a:endParaRPr>
                    </a:p>
                  </a:txBody>
                  <a:tcPr marL="64932" marR="64932" marT="64932" marB="6493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286B9D"/>
                    </a:solidFill>
                  </a:tcPr>
                </a:tc>
                <a:extLst>
                  <a:ext uri="{0D108BD9-81ED-4DB2-BD59-A6C34878D82A}">
                    <a16:rowId xmlns:a16="http://schemas.microsoft.com/office/drawing/2014/main" val="3597374332"/>
                  </a:ext>
                </a:extLst>
              </a:tr>
              <a:tr h="994756">
                <a:tc>
                  <a:txBody>
                    <a:bodyPr/>
                    <a:lstStyle/>
                    <a:p>
                      <a:pPr marL="0" marR="0" algn="l" fontAlgn="t">
                        <a:spcBef>
                          <a:spcPts val="0"/>
                        </a:spcBef>
                        <a:spcAft>
                          <a:spcPts val="0"/>
                        </a:spcAft>
                      </a:pPr>
                      <a:r>
                        <a:rPr lang="en-US" sz="1800" b="0" i="0" u="none" strike="noStrike">
                          <a:solidFill>
                            <a:schemeClr val="bg1"/>
                          </a:solidFill>
                          <a:effectLst/>
                          <a:latin typeface="Calibri" panose="020F0502020204030204" pitchFamily="34" charset="0"/>
                          <a:ea typeface="Calibri" panose="020F0502020204030204" pitchFamily="34" charset="0"/>
                        </a:rPr>
                        <a:t>February </a:t>
                      </a:r>
                      <a:br>
                        <a:rPr lang="en-US" sz="1800" b="0" i="0" u="none" strike="noStrike">
                          <a:solidFill>
                            <a:schemeClr val="bg1"/>
                          </a:solidFill>
                          <a:effectLst/>
                          <a:latin typeface="Calibri" panose="020F0502020204030204" pitchFamily="34" charset="0"/>
                          <a:ea typeface="Calibri" panose="020F0502020204030204" pitchFamily="34" charset="0"/>
                        </a:rPr>
                      </a:br>
                      <a:r>
                        <a:rPr lang="en-US" sz="1800" b="0" i="0" u="none" strike="noStrike">
                          <a:solidFill>
                            <a:schemeClr val="bg1"/>
                          </a:solidFill>
                          <a:effectLst/>
                          <a:latin typeface="Calibri" panose="020F0502020204030204" pitchFamily="34" charset="0"/>
                          <a:ea typeface="Calibri" panose="020F0502020204030204" pitchFamily="34" charset="0"/>
                        </a:rPr>
                        <a:t>10  </a:t>
                      </a:r>
                      <a:r>
                        <a:rPr lang="en-US" sz="1800" b="0" i="0" u="none" strike="noStrike" dirty="0" err="1">
                          <a:solidFill>
                            <a:schemeClr val="bg1"/>
                          </a:solidFill>
                          <a:effectLst/>
                          <a:latin typeface="Calibri" panose="020F0502020204030204" pitchFamily="34" charset="0"/>
                          <a:ea typeface="Calibri" panose="020F0502020204030204" pitchFamily="34" charset="0"/>
                        </a:rPr>
                        <a:t>th</a:t>
                      </a:r>
                      <a:endParaRPr lang="en-US" sz="2300" b="0" i="0" u="none" strike="noStrike" dirty="0">
                        <a:solidFill>
                          <a:schemeClr val="bg1"/>
                        </a:solidFill>
                        <a:effectLst/>
                        <a:latin typeface="Arial" panose="020B0604020202020204" pitchFamily="34" charset="0"/>
                      </a:endParaRPr>
                    </a:p>
                  </a:txBody>
                  <a:tcPr marL="64932" marR="64932" marT="64932" marB="6493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286B9D"/>
                    </a:solidFill>
                  </a:tcPr>
                </a:tc>
                <a:tc>
                  <a:txBody>
                    <a:bodyPr/>
                    <a:lstStyle/>
                    <a:p>
                      <a:pPr marL="0" marR="0" algn="l" fontAlgn="t">
                        <a:spcBef>
                          <a:spcPts val="0"/>
                        </a:spcBef>
                        <a:spcAft>
                          <a:spcPts val="0"/>
                        </a:spcAft>
                      </a:pPr>
                      <a:r>
                        <a:rPr lang="en-US" sz="1800" b="1" i="0" u="none" strike="noStrike" dirty="0">
                          <a:solidFill>
                            <a:schemeClr val="bg1"/>
                          </a:solidFill>
                          <a:effectLst/>
                          <a:latin typeface="Calibri" panose="020F0502020204030204" pitchFamily="34" charset="0"/>
                          <a:ea typeface="Calibri" panose="020F0502020204030204" pitchFamily="34" charset="0"/>
                        </a:rPr>
                        <a:t>Healthcare Opportunity: Respiratory Care</a:t>
                      </a:r>
                      <a:br>
                        <a:rPr lang="en-US" sz="1800" b="0" i="0" u="none" strike="noStrike" dirty="0">
                          <a:solidFill>
                            <a:schemeClr val="bg1"/>
                          </a:solidFill>
                          <a:effectLst/>
                          <a:latin typeface="Calibri" panose="020F0502020204030204" pitchFamily="34" charset="0"/>
                          <a:ea typeface="Calibri" panose="020F0502020204030204" pitchFamily="34" charset="0"/>
                        </a:rPr>
                      </a:br>
                      <a:r>
                        <a:rPr lang="en-US" sz="1800" b="0" i="0" u="none" strike="noStrike" dirty="0">
                          <a:solidFill>
                            <a:schemeClr val="bg1"/>
                          </a:solidFill>
                          <a:effectLst/>
                          <a:latin typeface="Calibri" panose="020F0502020204030204" pitchFamily="34" charset="0"/>
                          <a:ea typeface="Calibri" panose="020F0502020204030204" pitchFamily="34" charset="0"/>
                        </a:rPr>
                        <a:t>FOCUS: High need field, with experts from field and GCC cert. program</a:t>
                      </a:r>
                      <a:endParaRPr lang="en-US" sz="2300" b="0" i="0" u="none" strike="noStrike" dirty="0">
                        <a:solidFill>
                          <a:schemeClr val="bg1"/>
                        </a:solidFill>
                        <a:effectLst/>
                        <a:latin typeface="Arial" panose="020B0604020202020204" pitchFamily="34" charset="0"/>
                      </a:endParaRPr>
                    </a:p>
                  </a:txBody>
                  <a:tcPr marL="64932" marR="64932" marT="64932" marB="6493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286B9D"/>
                    </a:solidFill>
                  </a:tcPr>
                </a:tc>
                <a:extLst>
                  <a:ext uri="{0D108BD9-81ED-4DB2-BD59-A6C34878D82A}">
                    <a16:rowId xmlns:a16="http://schemas.microsoft.com/office/drawing/2014/main" val="177715742"/>
                  </a:ext>
                </a:extLst>
              </a:tr>
              <a:tr h="706096">
                <a:tc>
                  <a:txBody>
                    <a:bodyPr/>
                    <a:lstStyle/>
                    <a:p>
                      <a:pPr marL="0" marR="0" algn="l" fontAlgn="t">
                        <a:spcBef>
                          <a:spcPts val="0"/>
                        </a:spcBef>
                        <a:spcAft>
                          <a:spcPts val="0"/>
                        </a:spcAft>
                      </a:pPr>
                      <a:r>
                        <a:rPr lang="en-US" sz="1800" b="0" i="0" u="none" strike="noStrike" dirty="0">
                          <a:solidFill>
                            <a:schemeClr val="bg1"/>
                          </a:solidFill>
                          <a:effectLst/>
                          <a:latin typeface="Calibri" panose="020F0502020204030204" pitchFamily="34" charset="0"/>
                          <a:ea typeface="Calibri" panose="020F0502020204030204" pitchFamily="34" charset="0"/>
                        </a:rPr>
                        <a:t>March</a:t>
                      </a:r>
                    </a:p>
                    <a:p>
                      <a:pPr marL="0" marR="0" algn="l" fontAlgn="t">
                        <a:spcBef>
                          <a:spcPts val="0"/>
                        </a:spcBef>
                        <a:spcAft>
                          <a:spcPts val="0"/>
                        </a:spcAft>
                      </a:pPr>
                      <a:r>
                        <a:rPr lang="en-US" sz="1800" b="0" i="0" u="none" strike="noStrike">
                          <a:solidFill>
                            <a:schemeClr val="bg1"/>
                          </a:solidFill>
                          <a:effectLst/>
                          <a:latin typeface="Calibri" panose="020F0502020204030204" pitchFamily="34" charset="0"/>
                        </a:rPr>
                        <a:t>TBD</a:t>
                      </a:r>
                      <a:endParaRPr lang="en-US" sz="2300" b="0" i="0" u="none" strike="noStrike" dirty="0">
                        <a:solidFill>
                          <a:schemeClr val="bg1"/>
                        </a:solidFill>
                        <a:effectLst/>
                        <a:latin typeface="Arial" panose="020B0604020202020204" pitchFamily="34" charset="0"/>
                      </a:endParaRPr>
                    </a:p>
                  </a:txBody>
                  <a:tcPr marL="64932" marR="64932" marT="64932" marB="6493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286B9D"/>
                    </a:solidFill>
                  </a:tcPr>
                </a:tc>
                <a:tc>
                  <a:txBody>
                    <a:bodyPr/>
                    <a:lstStyle/>
                    <a:p>
                      <a:pPr marL="0" marR="0" algn="l" fontAlgn="t">
                        <a:spcBef>
                          <a:spcPts val="0"/>
                        </a:spcBef>
                        <a:spcAft>
                          <a:spcPts val="0"/>
                        </a:spcAft>
                      </a:pPr>
                      <a:r>
                        <a:rPr lang="en-US" sz="1800" b="1" i="0" u="none" strike="noStrike" dirty="0">
                          <a:solidFill>
                            <a:schemeClr val="bg1"/>
                          </a:solidFill>
                          <a:effectLst/>
                          <a:latin typeface="Calibri" panose="020F0502020204030204" pitchFamily="34" charset="0"/>
                          <a:ea typeface="Calibri" panose="020F0502020204030204" pitchFamily="34" charset="0"/>
                        </a:rPr>
                        <a:t>JML Optics</a:t>
                      </a:r>
                      <a:endParaRPr lang="en-US" sz="2300" b="0" i="0" u="none" strike="noStrike" dirty="0">
                        <a:solidFill>
                          <a:schemeClr val="bg1"/>
                        </a:solidFill>
                        <a:effectLst/>
                        <a:latin typeface="Arial" panose="020B0604020202020204" pitchFamily="34" charset="0"/>
                      </a:endParaRPr>
                    </a:p>
                    <a:p>
                      <a:pPr marL="0" marR="0" algn="l" fontAlgn="t">
                        <a:spcBef>
                          <a:spcPts val="0"/>
                        </a:spcBef>
                        <a:spcAft>
                          <a:spcPts val="0"/>
                        </a:spcAft>
                      </a:pPr>
                      <a:r>
                        <a:rPr lang="en-US" sz="1800" b="0" i="0" u="none" strike="noStrike" dirty="0">
                          <a:solidFill>
                            <a:schemeClr val="bg1"/>
                          </a:solidFill>
                          <a:effectLst/>
                          <a:latin typeface="Calibri" panose="020F0502020204030204" pitchFamily="34" charset="0"/>
                          <a:ea typeface="Calibri" panose="020F0502020204030204" pitchFamily="34" charset="0"/>
                        </a:rPr>
                        <a:t>FOCUS: Middle Skills, Apprentice Program, Engineering</a:t>
                      </a:r>
                      <a:endParaRPr lang="en-US" sz="2300" b="0" i="0" u="none" strike="noStrike" dirty="0">
                        <a:solidFill>
                          <a:schemeClr val="bg1"/>
                        </a:solidFill>
                        <a:effectLst/>
                        <a:latin typeface="Arial" panose="020B0604020202020204" pitchFamily="34" charset="0"/>
                      </a:endParaRPr>
                    </a:p>
                  </a:txBody>
                  <a:tcPr marL="64932" marR="64932" marT="64932" marB="6493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286B9D"/>
                    </a:solidFill>
                  </a:tcPr>
                </a:tc>
                <a:extLst>
                  <a:ext uri="{0D108BD9-81ED-4DB2-BD59-A6C34878D82A}">
                    <a16:rowId xmlns:a16="http://schemas.microsoft.com/office/drawing/2014/main" val="1959804122"/>
                  </a:ext>
                </a:extLst>
              </a:tr>
              <a:tr h="502585">
                <a:tc>
                  <a:txBody>
                    <a:bodyPr/>
                    <a:lstStyle/>
                    <a:p>
                      <a:pPr marL="0" marR="0" algn="l" fontAlgn="t">
                        <a:spcBef>
                          <a:spcPts val="0"/>
                        </a:spcBef>
                        <a:spcAft>
                          <a:spcPts val="0"/>
                        </a:spcAft>
                      </a:pPr>
                      <a:r>
                        <a:rPr lang="en-US" sz="1800" b="0" i="0" u="none" strike="noStrike">
                          <a:solidFill>
                            <a:schemeClr val="bg1"/>
                          </a:solidFill>
                          <a:effectLst/>
                          <a:latin typeface="Calibri" panose="020F0502020204030204" pitchFamily="34" charset="0"/>
                          <a:ea typeface="Calibri" panose="020F0502020204030204" pitchFamily="34" charset="0"/>
                        </a:rPr>
                        <a:t>March TBD</a:t>
                      </a:r>
                      <a:endParaRPr lang="en-US" sz="2300" b="0" i="0" u="none" strike="noStrike">
                        <a:solidFill>
                          <a:schemeClr val="bg1"/>
                        </a:solidFill>
                        <a:effectLst/>
                        <a:latin typeface="Arial" panose="020B0604020202020204" pitchFamily="34" charset="0"/>
                      </a:endParaRPr>
                    </a:p>
                  </a:txBody>
                  <a:tcPr marL="64932" marR="64932" marT="64932" marB="6493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286B9D"/>
                    </a:solidFill>
                  </a:tcPr>
                </a:tc>
                <a:tc>
                  <a:txBody>
                    <a:bodyPr/>
                    <a:lstStyle/>
                    <a:p>
                      <a:pPr marL="0" marR="0" algn="l" fontAlgn="t">
                        <a:spcBef>
                          <a:spcPts val="0"/>
                        </a:spcBef>
                        <a:spcAft>
                          <a:spcPts val="0"/>
                        </a:spcAft>
                      </a:pPr>
                      <a:r>
                        <a:rPr lang="en-US" sz="1800" b="0" i="0" u="none" strike="noStrike" dirty="0">
                          <a:solidFill>
                            <a:schemeClr val="bg1"/>
                          </a:solidFill>
                          <a:effectLst/>
                          <a:latin typeface="Calibri" panose="020F0502020204030204" pitchFamily="34" charset="0"/>
                          <a:ea typeface="Calibri" panose="020F0502020204030204" pitchFamily="34" charset="0"/>
                        </a:rPr>
                        <a:t>TBD -  (Video game design, Law, ?)</a:t>
                      </a:r>
                      <a:endParaRPr lang="en-US" sz="2300" b="0" i="0" u="none" strike="noStrike" dirty="0">
                        <a:solidFill>
                          <a:schemeClr val="bg1"/>
                        </a:solidFill>
                        <a:effectLst/>
                        <a:latin typeface="Arial" panose="020B0604020202020204" pitchFamily="34" charset="0"/>
                      </a:endParaRPr>
                    </a:p>
                  </a:txBody>
                  <a:tcPr marL="64932" marR="64932" marT="64932" marB="6493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286B9D"/>
                    </a:solidFill>
                  </a:tcPr>
                </a:tc>
                <a:extLst>
                  <a:ext uri="{0D108BD9-81ED-4DB2-BD59-A6C34878D82A}">
                    <a16:rowId xmlns:a16="http://schemas.microsoft.com/office/drawing/2014/main" val="229008893"/>
                  </a:ext>
                </a:extLst>
              </a:tr>
            </a:tbl>
          </a:graphicData>
        </a:graphic>
      </p:graphicFrame>
      <p:sp>
        <p:nvSpPr>
          <p:cNvPr id="21" name="TextBox 20">
            <a:extLst>
              <a:ext uri="{FF2B5EF4-FFF2-40B4-BE49-F238E27FC236}">
                <a16:creationId xmlns:a16="http://schemas.microsoft.com/office/drawing/2014/main" id="{A4ABE31F-E64F-48A2-A239-EEADEAA26CB8}"/>
              </a:ext>
            </a:extLst>
          </p:cNvPr>
          <p:cNvSpPr txBox="1"/>
          <p:nvPr/>
        </p:nvSpPr>
        <p:spPr>
          <a:xfrm>
            <a:off x="675084" y="4405107"/>
            <a:ext cx="6271654" cy="2230611"/>
          </a:xfrm>
          <a:prstGeom prst="rect">
            <a:avLst/>
          </a:prstGeom>
          <a:noFill/>
        </p:spPr>
        <p:txBody>
          <a:bodyPr wrap="square">
            <a:spAutoFit/>
          </a:bodyPr>
          <a:lstStyle/>
          <a:p>
            <a:pPr marR="0" lvl="0" fontAlgn="base">
              <a:lnSpc>
                <a:spcPct val="90000"/>
              </a:lnSpc>
              <a:tabLst/>
            </a:pPr>
            <a:r>
              <a:rPr kumimoji="0" lang="en-US" altLang="en-US" sz="1400" b="0" i="0" u="none" strike="noStrike" cap="none" normalizeH="0" baseline="0" dirty="0">
                <a:ln>
                  <a:noFill/>
                </a:ln>
                <a:effectLst/>
              </a:rPr>
              <a:t>Students pique curiosity, insights, and career focus while:</a:t>
            </a:r>
          </a:p>
          <a:p>
            <a:pPr marL="285750" marR="0" lvl="0" indent="-285750" fontAlgn="base">
              <a:lnSpc>
                <a:spcPct val="90000"/>
              </a:lnSpc>
              <a:buFont typeface="Arial" panose="020B0604020202020204" pitchFamily="34" charset="0"/>
              <a:buChar char="•"/>
              <a:tabLst/>
            </a:pPr>
            <a:r>
              <a:rPr kumimoji="0" lang="en-US" altLang="en-US" sz="1400" b="0" i="0" u="none" strike="noStrike" cap="none" normalizeH="0" baseline="0" dirty="0">
                <a:ln>
                  <a:noFill/>
                </a:ln>
                <a:effectLst/>
              </a:rPr>
              <a:t>Exploring the Career Snapshot Resource before the live event</a:t>
            </a:r>
          </a:p>
          <a:p>
            <a:pPr marL="285750" marR="0" lvl="0" indent="-285750" fontAlgn="ctr">
              <a:lnSpc>
                <a:spcPct val="90000"/>
              </a:lnSpc>
              <a:buFont typeface="Arial" panose="020B0604020202020204" pitchFamily="34" charset="0"/>
              <a:buChar char="•"/>
              <a:tabLst/>
            </a:pPr>
            <a:r>
              <a:rPr kumimoji="0" lang="en-US" altLang="en-US" sz="1400" b="0" i="0" u="none" strike="noStrike" cap="none" normalizeH="0" baseline="0" dirty="0">
                <a:ln>
                  <a:noFill/>
                </a:ln>
                <a:effectLst/>
              </a:rPr>
              <a:t>Learn about the company and or career</a:t>
            </a:r>
          </a:p>
          <a:p>
            <a:pPr marL="285750" marR="0" lvl="0" indent="-285750" fontAlgn="ctr">
              <a:lnSpc>
                <a:spcPct val="90000"/>
              </a:lnSpc>
              <a:buFont typeface="Arial" panose="020B0604020202020204" pitchFamily="34" charset="0"/>
              <a:buChar char="•"/>
              <a:tabLst/>
            </a:pPr>
            <a:r>
              <a:rPr kumimoji="0" lang="en-US" altLang="en-US" sz="1400" b="0" i="0" u="none" strike="noStrike" cap="none" normalizeH="0" baseline="0" dirty="0">
                <a:ln>
                  <a:noFill/>
                </a:ln>
                <a:effectLst/>
              </a:rPr>
              <a:t>Watch the short video highlights</a:t>
            </a:r>
          </a:p>
          <a:p>
            <a:pPr marL="285750" marR="0" lvl="0" indent="-285750" fontAlgn="ctr">
              <a:lnSpc>
                <a:spcPct val="90000"/>
              </a:lnSpc>
              <a:buFont typeface="Arial" panose="020B0604020202020204" pitchFamily="34" charset="0"/>
              <a:buChar char="•"/>
              <a:tabLst/>
            </a:pPr>
            <a:r>
              <a:rPr kumimoji="0" lang="en-US" altLang="en-US" sz="1400" b="0" i="0" u="none" strike="noStrike" cap="none" normalizeH="0" baseline="0" dirty="0">
                <a:ln>
                  <a:noFill/>
                </a:ln>
                <a:effectLst/>
              </a:rPr>
              <a:t>Capture your curious questions for the live session</a:t>
            </a:r>
            <a:br>
              <a:rPr kumimoji="0" lang="en-US" altLang="en-US" sz="1400" b="0" i="0" u="none" strike="noStrike" cap="none" normalizeH="0" baseline="0" dirty="0">
                <a:ln>
                  <a:noFill/>
                </a:ln>
                <a:effectLst/>
              </a:rPr>
            </a:br>
            <a:r>
              <a:rPr kumimoji="0" lang="en-US" altLang="en-US" sz="1400" b="0" i="0" u="none" strike="noStrike" cap="none" normalizeH="0" baseline="0" dirty="0">
                <a:ln>
                  <a:noFill/>
                </a:ln>
                <a:effectLst/>
              </a:rPr>
              <a:t> </a:t>
            </a:r>
          </a:p>
          <a:p>
            <a:pPr marL="0" marR="0" lvl="1" fontAlgn="ctr">
              <a:lnSpc>
                <a:spcPct val="90000"/>
              </a:lnSpc>
              <a:tabLst/>
            </a:pPr>
            <a:r>
              <a:rPr kumimoji="0" lang="en-US" altLang="en-US" sz="1400" b="0" i="0" u="none" strike="noStrike" cap="none" normalizeH="0" baseline="0" dirty="0">
                <a:ln>
                  <a:noFill/>
                </a:ln>
                <a:effectLst/>
              </a:rPr>
              <a:t>Participating in the Live Question and Answer Session</a:t>
            </a:r>
          </a:p>
          <a:p>
            <a:pPr marL="285750" marR="0" lvl="0" indent="-285750" fontAlgn="ctr">
              <a:lnSpc>
                <a:spcPct val="90000"/>
              </a:lnSpc>
              <a:buFont typeface="Arial" panose="020B0604020202020204" pitchFamily="34" charset="0"/>
              <a:buChar char="•"/>
              <a:tabLst/>
            </a:pPr>
            <a:r>
              <a:rPr kumimoji="0" lang="en-US" altLang="en-US" sz="1400" b="0" i="0" u="none" strike="noStrike" cap="none" normalizeH="0" baseline="0" dirty="0">
                <a:ln>
                  <a:noFill/>
                </a:ln>
                <a:effectLst/>
              </a:rPr>
              <a:t>Hear from the experts</a:t>
            </a:r>
          </a:p>
          <a:p>
            <a:pPr marL="285750" marR="0" lvl="0" indent="-285750" fontAlgn="ctr">
              <a:lnSpc>
                <a:spcPct val="90000"/>
              </a:lnSpc>
              <a:buFont typeface="Arial" panose="020B0604020202020204" pitchFamily="34" charset="0"/>
              <a:buChar char="•"/>
              <a:tabLst/>
            </a:pPr>
            <a:r>
              <a:rPr kumimoji="0" lang="en-US" altLang="en-US" sz="1400" b="0" i="0" u="none" strike="noStrike" cap="none" normalizeH="0" baseline="0" dirty="0">
                <a:ln>
                  <a:noFill/>
                </a:ln>
                <a:effectLst/>
              </a:rPr>
              <a:t>Find answers to your questions</a:t>
            </a:r>
          </a:p>
          <a:p>
            <a:pPr marL="285750" marR="0" lvl="0" indent="-285750" fontAlgn="ctr">
              <a:lnSpc>
                <a:spcPct val="90000"/>
              </a:lnSpc>
              <a:buFont typeface="Arial" panose="020B0604020202020204" pitchFamily="34" charset="0"/>
              <a:buChar char="•"/>
              <a:tabLst/>
            </a:pPr>
            <a:r>
              <a:rPr kumimoji="0" lang="en-US" altLang="en-US" sz="1400" b="0" i="0" u="none" strike="noStrike" cap="none" normalizeH="0" baseline="0" dirty="0">
                <a:ln>
                  <a:noFill/>
                </a:ln>
                <a:effectLst/>
              </a:rPr>
              <a:t>Learn career insights you didn't know</a:t>
            </a:r>
          </a:p>
          <a:p>
            <a:pPr marL="285750" marR="0" lvl="0" indent="-285750" fontAlgn="ctr">
              <a:lnSpc>
                <a:spcPct val="90000"/>
              </a:lnSpc>
              <a:buFont typeface="Arial" panose="020B0604020202020204" pitchFamily="34" charset="0"/>
              <a:buChar char="•"/>
              <a:tabLst/>
            </a:pPr>
            <a:r>
              <a:rPr kumimoji="0" lang="en-US" altLang="en-US" sz="1400" b="0" i="0" u="none" strike="noStrike" cap="none" normalizeH="0" baseline="0" dirty="0">
                <a:ln>
                  <a:noFill/>
                </a:ln>
                <a:effectLst/>
              </a:rPr>
              <a:t>Make a networking connection and more</a:t>
            </a:r>
          </a:p>
        </p:txBody>
      </p:sp>
    </p:spTree>
    <p:extLst>
      <p:ext uri="{BB962C8B-B14F-4D97-AF65-F5344CB8AC3E}">
        <p14:creationId xmlns:p14="http://schemas.microsoft.com/office/powerpoint/2010/main" val="184159113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D12D518936F8479A6610E222BA5AD9" ma:contentTypeVersion="34" ma:contentTypeDescription="Create a new document." ma:contentTypeScope="" ma:versionID="6857e3c9e5a66a43c35e8b0be1d0b394">
  <xsd:schema xmlns:xsd="http://www.w3.org/2001/XMLSchema" xmlns:xs="http://www.w3.org/2001/XMLSchema" xmlns:p="http://schemas.microsoft.com/office/2006/metadata/properties" xmlns:ns3="e22346cf-acd0-4bd7-ab57-d0cf46a98642" xmlns:ns4="e873294c-af43-45ce-abb7-afaa44060af0" targetNamespace="http://schemas.microsoft.com/office/2006/metadata/properties" ma:root="true" ma:fieldsID="033221247620fe38be5dcc4e52971c17" ns3:_="" ns4:_="">
    <xsd:import namespace="e22346cf-acd0-4bd7-ab57-d0cf46a98642"/>
    <xsd:import namespace="e873294c-af43-45ce-abb7-afaa44060af0"/>
    <xsd:element name="properties">
      <xsd:complexType>
        <xsd:sequence>
          <xsd:element name="documentManagement">
            <xsd:complexType>
              <xsd:all>
                <xsd:element ref="ns3:SharedWithUsers" minOccurs="0"/>
                <xsd:element ref="ns4:MediaServiceMetadata" minOccurs="0"/>
                <xsd:element ref="ns4:MediaServiceFastMetadata" minOccurs="0"/>
                <xsd:element ref="ns4:MediaServiceDateTaken" minOccurs="0"/>
                <xsd:element ref="ns4:MediaServiceAutoTags" minOccurs="0"/>
                <xsd:element ref="ns3:SharedWithDetails" minOccurs="0"/>
                <xsd:element ref="ns3:SharingHintHash" minOccurs="0"/>
                <xsd:element ref="ns4:NotebookType" minOccurs="0"/>
                <xsd:element ref="ns4:FolderType" minOccurs="0"/>
                <xsd:element ref="ns4:Owner" minOccurs="0"/>
                <xsd:element ref="ns4:DefaultSectionNames" minOccurs="0"/>
                <xsd:element ref="ns4:Templates" minOccurs="0"/>
                <xsd:element ref="ns4:CultureName" minOccurs="0"/>
                <xsd:element ref="ns4:AppVersion"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MediaServiceLocation" minOccurs="0"/>
                <xsd:element ref="ns4:MediaServiceOCR" minOccurs="0"/>
                <xsd:element ref="ns4:MediaServiceEventHashCode" minOccurs="0"/>
                <xsd:element ref="ns4:MediaServiceGenerationTime" minOccurs="0"/>
                <xsd:element ref="ns4:TeamsChannelId" minOccurs="0"/>
                <xsd:element ref="ns4:IsNotebookLocked" minOccurs="0"/>
                <xsd:element ref="ns4:Math_Settings" minOccurs="0"/>
                <xsd:element ref="ns4:Distribution_Groups" minOccurs="0"/>
                <xsd:element ref="ns4:LMS_Mappings" minOccurs="0"/>
                <xsd:element ref="ns4:MediaServiceAutoKeyPoints" minOccurs="0"/>
                <xsd:element ref="ns4:MediaServiceKeyPoints" minOccurs="0"/>
                <xsd:element ref="ns4:Teams_Channel_Section_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2346cf-acd0-4bd7-ab57-d0cf46a9864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SharingHintHash" ma:index="14"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873294c-af43-45ce-abb7-afaa44060af0" elementFormDefault="qualified">
    <xsd:import namespace="http://schemas.microsoft.com/office/2006/documentManagement/types"/>
    <xsd:import namespace="http://schemas.microsoft.com/office/infopath/2007/PartnerControls"/>
    <xsd:element name="MediaServiceMetadata" ma:index="9" nillable="true" ma:displayName="MediaServiceMetadata" ma:description="" ma:hidden="true" ma:internalName="MediaServiceMetadata" ma:readOnly="true">
      <xsd:simpleType>
        <xsd:restriction base="dms:Note"/>
      </xsd:simpleType>
    </xsd:element>
    <xsd:element name="MediaServiceFastMetadata" ma:index="10" nillable="true" ma:displayName="MediaServiceFastMetadata" ma:description="" ma:hidden="true" ma:internalName="MediaServiceFastMetadata" ma:readOnly="true">
      <xsd:simpleType>
        <xsd:restriction base="dms:Note"/>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AutoTags" ma:index="12" nillable="true" ma:displayName="MediaServiceAutoTags" ma:description="" ma:internalName="MediaServiceAutoTags" ma:readOnly="true">
      <xsd:simpleType>
        <xsd:restriction base="dms:Text"/>
      </xsd:simpleType>
    </xsd:element>
    <xsd:element name="NotebookType" ma:index="15" nillable="true" ma:displayName="Notebook Type" ma:internalName="NotebookType">
      <xsd:simpleType>
        <xsd:restriction base="dms:Text"/>
      </xsd:simpleType>
    </xsd:element>
    <xsd:element name="FolderType" ma:index="16" nillable="true" ma:displayName="Folder Type" ma:internalName="FolderType">
      <xsd:simpleType>
        <xsd:restriction base="dms:Text"/>
      </xsd:simpleType>
    </xsd:element>
    <xsd:element name="Owner" ma:index="17"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8" nillable="true" ma:displayName="Default Section Names" ma:internalName="DefaultSectionNames">
      <xsd:simpleType>
        <xsd:restriction base="dms:Note">
          <xsd:maxLength value="255"/>
        </xsd:restriction>
      </xsd:simpleType>
    </xsd:element>
    <xsd:element name="Templates" ma:index="19" nillable="true" ma:displayName="Templates" ma:internalName="Templates">
      <xsd:simpleType>
        <xsd:restriction base="dms:Note">
          <xsd:maxLength value="255"/>
        </xsd:restriction>
      </xsd:simpleType>
    </xsd:element>
    <xsd:element name="CultureName" ma:index="20" nillable="true" ma:displayName="Culture Name" ma:internalName="CultureName">
      <xsd:simpleType>
        <xsd:restriction base="dms:Text"/>
      </xsd:simpleType>
    </xsd:element>
    <xsd:element name="AppVersion" ma:index="21" nillable="true" ma:displayName="App Version" ma:internalName="AppVersion">
      <xsd:simpleType>
        <xsd:restriction base="dms:Text"/>
      </xsd:simpleType>
    </xsd:element>
    <xsd:element name="Teachers" ma:index="22"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3"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4"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5" nillable="true" ma:displayName="Invited Teachers" ma:internalName="Invited_Teachers">
      <xsd:simpleType>
        <xsd:restriction base="dms:Note">
          <xsd:maxLength value="255"/>
        </xsd:restriction>
      </xsd:simpleType>
    </xsd:element>
    <xsd:element name="Invited_Students" ma:index="26" nillable="true" ma:displayName="Invited Students" ma:internalName="Invited_Students">
      <xsd:simpleType>
        <xsd:restriction base="dms:Note">
          <xsd:maxLength value="255"/>
        </xsd:restriction>
      </xsd:simpleType>
    </xsd:element>
    <xsd:element name="Self_Registration_Enabled" ma:index="27" nillable="true" ma:displayName="Self Registration Enabled" ma:internalName="Self_Registration_Enabled">
      <xsd:simpleType>
        <xsd:restriction base="dms:Boolean"/>
      </xsd:simpleType>
    </xsd:element>
    <xsd:element name="Has_Teacher_Only_SectionGroup" ma:index="28" nillable="true" ma:displayName="Has Teacher Only SectionGroup" ma:internalName="Has_Teacher_Only_SectionGroup">
      <xsd:simpleType>
        <xsd:restriction base="dms:Boolean"/>
      </xsd:simpleType>
    </xsd:element>
    <xsd:element name="Is_Collaboration_Space_Locked" ma:index="29" nillable="true" ma:displayName="Is Collaboration Space Locked" ma:internalName="Is_Collaboration_Space_Locked">
      <xsd:simpleType>
        <xsd:restriction base="dms:Boolean"/>
      </xsd:simpleType>
    </xsd:element>
    <xsd:element name="MediaServiceLocation" ma:index="30" nillable="true" ma:displayName="MediaServiceLocation" ma:internalName="MediaServiceLocation" ma:readOnly="true">
      <xsd:simpleType>
        <xsd:restriction base="dms:Text"/>
      </xsd:simpleType>
    </xsd:element>
    <xsd:element name="MediaServiceOCR" ma:index="31" nillable="true" ma:displayName="MediaServiceOCR" ma:internalName="MediaServiceOCR" ma:readOnly="true">
      <xsd:simpleType>
        <xsd:restriction base="dms:Note">
          <xsd:maxLength value="255"/>
        </xsd:restriction>
      </xsd:simpleType>
    </xsd:element>
    <xsd:element name="MediaServiceEventHashCode" ma:index="32" nillable="true" ma:displayName="MediaServiceEventHashCode" ma:hidden="true" ma:internalName="MediaServiceEventHashCode" ma:readOnly="true">
      <xsd:simpleType>
        <xsd:restriction base="dms:Text"/>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TeamsChannelId" ma:index="34" nillable="true" ma:displayName="Teams Channel Id" ma:internalName="TeamsChannelId">
      <xsd:simpleType>
        <xsd:restriction base="dms:Text"/>
      </xsd:simpleType>
    </xsd:element>
    <xsd:element name="IsNotebookLocked" ma:index="35" nillable="true" ma:displayName="Is Notebook Locked" ma:internalName="IsNotebookLocked">
      <xsd:simpleType>
        <xsd:restriction base="dms:Boolean"/>
      </xsd:simpleType>
    </xsd:element>
    <xsd:element name="Math_Settings" ma:index="36" nillable="true" ma:displayName="Math Settings" ma:internalName="Math_Settings">
      <xsd:simpleType>
        <xsd:restriction base="dms:Text"/>
      </xsd:simple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MediaServiceAutoKeyPoints" ma:index="39" nillable="true" ma:displayName="MediaServiceAutoKeyPoints" ma:hidden="true" ma:internalName="MediaServiceAutoKeyPoints" ma:readOnly="true">
      <xsd:simpleType>
        <xsd:restriction base="dms:Note"/>
      </xsd:simpleType>
    </xsd:element>
    <xsd:element name="MediaServiceKeyPoints" ma:index="40" nillable="true" ma:displayName="KeyPoints" ma:internalName="MediaServiceKeyPoints" ma:readOnly="true">
      <xsd:simpleType>
        <xsd:restriction base="dms:Note">
          <xsd:maxLength value="255"/>
        </xsd:restriction>
      </xsd:simpleType>
    </xsd:element>
    <xsd:element name="Teams_Channel_Section_Location" ma:index="41" nillable="true" ma:displayName="Teams Channel Section Location" ma:internalName="Teams_Channel_Section_Locat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ultureName xmlns="e873294c-af43-45ce-abb7-afaa44060af0" xsi:nil="true"/>
    <Student_Groups xmlns="e873294c-af43-45ce-abb7-afaa44060af0">
      <UserInfo>
        <DisplayName/>
        <AccountId xsi:nil="true"/>
        <AccountType/>
      </UserInfo>
    </Student_Groups>
    <DefaultSectionNames xmlns="e873294c-af43-45ce-abb7-afaa44060af0" xsi:nil="true"/>
    <Teams_Channel_Section_Location xmlns="e873294c-af43-45ce-abb7-afaa44060af0" xsi:nil="true"/>
    <Invited_Teachers xmlns="e873294c-af43-45ce-abb7-afaa44060af0" xsi:nil="true"/>
    <Invited_Students xmlns="e873294c-af43-45ce-abb7-afaa44060af0" xsi:nil="true"/>
    <IsNotebookLocked xmlns="e873294c-af43-45ce-abb7-afaa44060af0" xsi:nil="true"/>
    <Students xmlns="e873294c-af43-45ce-abb7-afaa44060af0">
      <UserInfo>
        <DisplayName/>
        <AccountId xsi:nil="true"/>
        <AccountType/>
      </UserInfo>
    </Students>
    <Has_Teacher_Only_SectionGroup xmlns="e873294c-af43-45ce-abb7-afaa44060af0" xsi:nil="true"/>
    <Math_Settings xmlns="e873294c-af43-45ce-abb7-afaa44060af0" xsi:nil="true"/>
    <Is_Collaboration_Space_Locked xmlns="e873294c-af43-45ce-abb7-afaa44060af0" xsi:nil="true"/>
    <FolderType xmlns="e873294c-af43-45ce-abb7-afaa44060af0" xsi:nil="true"/>
    <Distribution_Groups xmlns="e873294c-af43-45ce-abb7-afaa44060af0" xsi:nil="true"/>
    <Self_Registration_Enabled xmlns="e873294c-af43-45ce-abb7-afaa44060af0" xsi:nil="true"/>
    <AppVersion xmlns="e873294c-af43-45ce-abb7-afaa44060af0" xsi:nil="true"/>
    <NotebookType xmlns="e873294c-af43-45ce-abb7-afaa44060af0" xsi:nil="true"/>
    <Teachers xmlns="e873294c-af43-45ce-abb7-afaa44060af0">
      <UserInfo>
        <DisplayName/>
        <AccountId xsi:nil="true"/>
        <AccountType/>
      </UserInfo>
    </Teachers>
    <Templates xmlns="e873294c-af43-45ce-abb7-afaa44060af0" xsi:nil="true"/>
    <TeamsChannelId xmlns="e873294c-af43-45ce-abb7-afaa44060af0" xsi:nil="true"/>
    <Owner xmlns="e873294c-af43-45ce-abb7-afaa44060af0">
      <UserInfo>
        <DisplayName/>
        <AccountId xsi:nil="true"/>
        <AccountType/>
      </UserInfo>
    </Owner>
    <LMS_Mappings xmlns="e873294c-af43-45ce-abb7-afaa44060af0" xsi:nil="true"/>
  </documentManagement>
</p:properties>
</file>

<file path=customXml/itemProps1.xml><?xml version="1.0" encoding="utf-8"?>
<ds:datastoreItem xmlns:ds="http://schemas.openxmlformats.org/officeDocument/2006/customXml" ds:itemID="{0F766D22-C5E0-4BB6-B340-1EAEF8C5A66E}">
  <ds:schemaRefs>
    <ds:schemaRef ds:uri="e22346cf-acd0-4bd7-ab57-d0cf46a98642"/>
    <ds:schemaRef ds:uri="e873294c-af43-45ce-abb7-afaa44060a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28293F3-2B9D-49F1-8DED-89D932B61F14}">
  <ds:schemaRefs>
    <ds:schemaRef ds:uri="http://schemas.microsoft.com/sharepoint/v3/contenttype/forms"/>
  </ds:schemaRefs>
</ds:datastoreItem>
</file>

<file path=customXml/itemProps3.xml><?xml version="1.0" encoding="utf-8"?>
<ds:datastoreItem xmlns:ds="http://schemas.openxmlformats.org/officeDocument/2006/customXml" ds:itemID="{A0ABB792-E9F2-4008-BDA7-C704A2553B00}">
  <ds:schemaRefs>
    <ds:schemaRef ds:uri="e22346cf-acd0-4bd7-ab57-d0cf46a98642"/>
    <ds:schemaRef ds:uri="e873294c-af43-45ce-abb7-afaa44060a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32</TotalTime>
  <Words>1193</Words>
  <Application>Microsoft Office PowerPoint</Application>
  <PresentationFormat>On-screen Show (4:3)</PresentationFormat>
  <Paragraphs>133</Paragraphs>
  <Slides>9</Slides>
  <Notes>3</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Hind</vt:lpstr>
      <vt:lpstr>Trebuchet MS</vt:lpstr>
      <vt:lpstr>Wingdings</vt:lpstr>
      <vt:lpstr>Wingdings 3</vt:lpstr>
      <vt:lpstr>Facet</vt:lpstr>
      <vt:lpstr>Regional Company Career Exploration Snapshot</vt:lpstr>
      <vt:lpstr>Advanced Atomization Technologies (AA TECH)</vt:lpstr>
      <vt:lpstr>PowerPoint Presentation</vt:lpstr>
      <vt:lpstr>Career entry-point Opportunities</vt:lpstr>
      <vt:lpstr>Career Path Stories</vt:lpstr>
      <vt:lpstr>Machinist</vt:lpstr>
      <vt:lpstr>What else should people know?</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Regional Company Career Exploration Snapshot</dc:title>
  <dc:creator>Wright, Cory</dc:creator>
  <cp:lastModifiedBy>Wright, Cory</cp:lastModifiedBy>
  <cp:revision>1</cp:revision>
  <dcterms:created xsi:type="dcterms:W3CDTF">2020-12-21T19:15:31Z</dcterms:created>
  <dcterms:modified xsi:type="dcterms:W3CDTF">2021-01-26T19:21:54Z</dcterms:modified>
</cp:coreProperties>
</file>